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</p:sldIdLst>
  <p:sldSz cx="9753600" cy="73152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acial Indifference" panose="020B0604020202020204" charset="0"/>
      <p:regular r:id="rId8"/>
    </p:embeddedFont>
    <p:embeddedFont>
      <p:font typeface="Glacial Indifference Bold" panose="020B0604020202020204" charset="0"/>
      <p:regular r:id="rId9"/>
    </p:embeddedFont>
    <p:embeddedFont>
      <p:font typeface="Raleway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48640" y="3238563"/>
            <a:ext cx="585860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0"/>
              </a:lnSpc>
            </a:pPr>
            <a:r>
              <a:rPr lang="en-US" sz="5000" b="1" spc="-50" dirty="0" err="1">
                <a:latin typeface="Raleway" pitchFamily="2" charset="0"/>
              </a:rPr>
              <a:t>Título</a:t>
            </a:r>
            <a:r>
              <a:rPr lang="en-US" sz="5000" b="1" spc="-50" dirty="0">
                <a:latin typeface="Raleway" pitchFamily="2" charset="0"/>
              </a:rPr>
              <a:t> do </a:t>
            </a:r>
            <a:r>
              <a:rPr lang="en-US" sz="5000" b="1" spc="-50" dirty="0" err="1">
                <a:latin typeface="Raleway" pitchFamily="2" charset="0"/>
              </a:rPr>
              <a:t>Trabalho</a:t>
            </a:r>
            <a:endParaRPr lang="en-US" sz="5000" b="1" spc="-50" dirty="0">
              <a:latin typeface="Raleway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8640" y="4686816"/>
            <a:ext cx="7376160" cy="295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b="1" spc="53" dirty="0" err="1">
                <a:solidFill>
                  <a:srgbClr val="000000"/>
                </a:solidFill>
                <a:latin typeface="Raleway" pitchFamily="2" charset="0"/>
              </a:rPr>
              <a:t>Autores</a:t>
            </a:r>
            <a:r>
              <a:rPr lang="en-US" sz="1800" b="1" spc="53" dirty="0">
                <a:solidFill>
                  <a:srgbClr val="000000"/>
                </a:solidFill>
                <a:latin typeface="Raleway" pitchFamily="2" charset="0"/>
              </a:rPr>
              <a:t>/</a:t>
            </a:r>
            <a:r>
              <a:rPr lang="en-US" sz="1800" b="1" spc="53" dirty="0" err="1">
                <a:solidFill>
                  <a:srgbClr val="000000"/>
                </a:solidFill>
                <a:latin typeface="Raleway" pitchFamily="2" charset="0"/>
              </a:rPr>
              <a:t>Autoras</a:t>
            </a:r>
            <a:r>
              <a:rPr lang="en-US" sz="1800" b="1" spc="53" dirty="0">
                <a:solidFill>
                  <a:srgbClr val="000000"/>
                </a:solidFill>
                <a:latin typeface="Raleway" pitchFamily="2" charset="0"/>
              </a:rPr>
              <a:t>: </a:t>
            </a:r>
            <a:r>
              <a:rPr lang="en-US" sz="1800" spc="53" dirty="0">
                <a:solidFill>
                  <a:srgbClr val="000000"/>
                </a:solidFill>
                <a:latin typeface="Raleway" pitchFamily="2" charset="0"/>
              </a:rPr>
              <a:t>Nome; </a:t>
            </a:r>
            <a:r>
              <a:rPr lang="en-US" sz="1800" spc="53" dirty="0" err="1">
                <a:solidFill>
                  <a:srgbClr val="000000"/>
                </a:solidFill>
                <a:latin typeface="Raleway" pitchFamily="2" charset="0"/>
              </a:rPr>
              <a:t>instituição</a:t>
            </a:r>
            <a:r>
              <a:rPr lang="en-US" sz="1800" spc="53" dirty="0">
                <a:solidFill>
                  <a:srgbClr val="000000"/>
                </a:solidFill>
                <a:latin typeface="Raleway" pitchFamily="2" charset="0"/>
              </a:rPr>
              <a:t>; e-mail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45139" y="6757035"/>
            <a:ext cx="4550050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160">
                <a:solidFill>
                  <a:srgbClr val="FFFFFF"/>
                </a:solidFill>
                <a:latin typeface="Glacial Indifference"/>
              </a:rPr>
              <a:t>ANAIS ANPTUR | ISSN 2359-6805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CA1437F-37BB-406F-BCAD-7EA42CB0297F}"/>
              </a:ext>
            </a:extLst>
          </p:cNvPr>
          <p:cNvGrpSpPr/>
          <p:nvPr/>
        </p:nvGrpSpPr>
        <p:grpSpPr>
          <a:xfrm>
            <a:off x="914400" y="3345656"/>
            <a:ext cx="6858000" cy="2937419"/>
            <a:chOff x="0" y="-9525"/>
            <a:chExt cx="5527040" cy="3916562"/>
          </a:xfrm>
        </p:grpSpPr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3039DE2C-570F-46FB-927E-8867C872B562}"/>
                </a:ext>
              </a:extLst>
            </p:cNvPr>
            <p:cNvSpPr txBox="1"/>
            <p:nvPr/>
          </p:nvSpPr>
          <p:spPr>
            <a:xfrm>
              <a:off x="0" y="-9525"/>
              <a:ext cx="5527040" cy="497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 spc="240" dirty="0">
                  <a:solidFill>
                    <a:srgbClr val="000000"/>
                  </a:solidFill>
                  <a:latin typeface="Glacial Indifference Bold"/>
                </a:rPr>
                <a:t>DICAS:</a:t>
              </a: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D180FCD0-9A44-4106-965C-0DA494EF1D6E}"/>
                </a:ext>
              </a:extLst>
            </p:cNvPr>
            <p:cNvSpPr txBox="1"/>
            <p:nvPr/>
          </p:nvSpPr>
          <p:spPr>
            <a:xfrm>
              <a:off x="24447" y="711201"/>
              <a:ext cx="5502593" cy="3195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 algn="just">
                <a:lnSpc>
                  <a:spcPts val="2699"/>
                </a:lnSpc>
                <a:buFont typeface="Arial" panose="020B0604020202020204" pitchFamily="34" charset="0"/>
                <a:buChar char="•"/>
              </a:pP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Foque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sua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apresentação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nos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principais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pontos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.</a:t>
              </a:r>
            </a:p>
            <a:p>
              <a:pPr marL="285750" indent="-285750" algn="just">
                <a:lnSpc>
                  <a:spcPts val="2699"/>
                </a:lnSpc>
                <a:buFont typeface="Arial" panose="020B0604020202020204" pitchFamily="34" charset="0"/>
                <a:buChar char="•"/>
              </a:pP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Não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limitamos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quantidade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de slides,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porém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,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lembramos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que para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cada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trabalho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serão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destinados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b="1" spc="17" dirty="0">
                  <a:solidFill>
                    <a:srgbClr val="000000"/>
                  </a:solidFill>
                  <a:latin typeface="Raleway" pitchFamily="2" charset="0"/>
                </a:rPr>
                <a:t>10 </a:t>
              </a:r>
              <a:r>
                <a:rPr lang="en-US" sz="1799" b="1" spc="17" dirty="0" err="1">
                  <a:solidFill>
                    <a:srgbClr val="000000"/>
                  </a:solidFill>
                  <a:latin typeface="Raleway" pitchFamily="2" charset="0"/>
                </a:rPr>
                <a:t>minutos</a:t>
              </a:r>
              <a:r>
                <a:rPr lang="en-US" sz="1799" b="1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de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apresentação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oral.</a:t>
              </a:r>
            </a:p>
            <a:p>
              <a:pPr marL="285750" indent="-285750" algn="just">
                <a:lnSpc>
                  <a:spcPts val="2699"/>
                </a:lnSpc>
                <a:buFont typeface="Arial" panose="020B0604020202020204" pitchFamily="34" charset="0"/>
                <a:buChar char="•"/>
              </a:pP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Sugerimos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utilizar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este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modelo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de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apresentação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, a </a:t>
              </a:r>
              <a:r>
                <a:rPr lang="en-US" sz="1799" spc="17" dirty="0" err="1">
                  <a:solidFill>
                    <a:srgbClr val="000000"/>
                  </a:solidFill>
                  <a:latin typeface="Raleway" pitchFamily="2" charset="0"/>
                </a:rPr>
                <a:t>fim</a:t>
              </a:r>
              <a:r>
                <a:rPr lang="en-US" sz="1799" spc="17" dirty="0">
                  <a:solidFill>
                    <a:srgbClr val="000000"/>
                  </a:solidFill>
                  <a:latin typeface="Raleway" pitchFamily="2" charset="0"/>
                </a:rPr>
                <a:t> de r</a:t>
              </a:r>
              <a:r>
                <a:rPr lang="pt-BR" dirty="0">
                  <a:latin typeface="Raleway" pitchFamily="2" charset="0"/>
                </a:rPr>
                <a:t>espeitar o limite de tempo estipulado e privilegiar debates e discussões ao final das apresentações.</a:t>
              </a:r>
              <a:endParaRPr lang="en-US" sz="1799" spc="17" dirty="0">
                <a:solidFill>
                  <a:srgbClr val="000000"/>
                </a:solidFill>
                <a:latin typeface="Rale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98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74</Words>
  <Application>Microsoft Office PowerPoint</Application>
  <PresentationFormat>Personalizar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Calibri</vt:lpstr>
      <vt:lpstr>Glacial Indifference</vt:lpstr>
      <vt:lpstr>Arial</vt:lpstr>
      <vt:lpstr>Glacial Indifference Bold</vt:lpstr>
      <vt:lpstr>Raleway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Max</dc:creator>
  <cp:lastModifiedBy>Marilia Gonçalves</cp:lastModifiedBy>
  <cp:revision>4</cp:revision>
  <dcterms:created xsi:type="dcterms:W3CDTF">2006-08-16T00:00:00Z</dcterms:created>
  <dcterms:modified xsi:type="dcterms:W3CDTF">2022-01-27T20:12:52Z</dcterms:modified>
  <dc:identifier>DAEYIMrKpuY</dc:identifier>
</cp:coreProperties>
</file>