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1776" autoAdjust="0"/>
  </p:normalViewPr>
  <p:slideViewPr>
    <p:cSldViewPr snapToGrid="0">
      <p:cViewPr varScale="1">
        <p:scale>
          <a:sx n="39" d="100"/>
          <a:sy n="39" d="100"/>
        </p:scale>
        <p:origin x="6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462A5-52E0-4480-AE8E-3428142BB2C9}" type="datetimeFigureOut">
              <a:rPr lang="pt-BR" smtClean="0"/>
              <a:t>26/01/2024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F9E7D-F5A1-48C5-9EF9-5D88A08BCA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5030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9F9E7D-F5A1-48C5-9EF9-5D88A08BCAB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2969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9F9E7D-F5A1-48C5-9EF9-5D88A08BCABF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8063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9A6432-3E82-60D1-2EF8-7DDD55C4EC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10ADFC6-FAF6-C015-4A8D-1C5A88BA5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8718394-B4AF-8174-FA45-352D27E8A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D1CF-A168-4532-A989-703CDD28A390}" type="datetimeFigureOut">
              <a:rPr lang="pt-BR" smtClean="0"/>
              <a:t>26/01/2024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3A3B3D-C5BC-44F9-1FDC-5CEDC7C50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55CF565-DE22-7D81-F7B6-5AED85980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7848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7CCCE1-72AB-41C5-85B3-8AFF2426D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F76A4B6-A6EB-2D36-2C79-7500765E6F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33403E-6707-B005-7A46-97F1B396D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D1CF-A168-4532-A989-703CDD28A390}" type="datetimeFigureOut">
              <a:rPr lang="pt-BR" smtClean="0"/>
              <a:t>26/01/2024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3A0C172-11C9-250B-C7E9-C2DDDF0FB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88485F1-861F-3AFA-FAEE-661C621B3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2300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276EEF9-F4F8-0D5A-56AA-86B9121D05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E55A59D-2D38-A694-8C1B-ADDE0B693D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994955E-0C33-5A0C-CC1A-B642603D4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D1CF-A168-4532-A989-703CDD28A390}" type="datetimeFigureOut">
              <a:rPr lang="pt-BR" smtClean="0"/>
              <a:t>26/01/2024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C9A9E60-1255-EECC-F58D-980609A60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CEB3003-3983-F819-CAF4-5684F2254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592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3FA147-6191-1DE0-CB8F-2CD9E35EE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778D9B-B980-4A1F-6B1D-B86ACC955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04F1C58-5374-7617-F466-B1898232A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D1CF-A168-4532-A989-703CDD28A390}" type="datetimeFigureOut">
              <a:rPr lang="pt-BR" smtClean="0"/>
              <a:t>26/01/2024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555F25-185F-B109-D429-BBF80B2DB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B6567F9-852C-4C5A-643C-8BEC890B4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8681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EF1412-3BFA-53DF-093B-F7DD1F2AB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B2CB19-4090-73B7-BE97-C762944C10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8497759-2B44-4733-A001-A969D7C53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D1CF-A168-4532-A989-703CDD28A390}" type="datetimeFigureOut">
              <a:rPr lang="pt-BR" smtClean="0"/>
              <a:t>26/01/2024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75F43F-7FA7-6381-13D3-8D6E26E20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613308-71AD-2ACC-B502-2C9DA00B2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995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C2BD7F-BB56-EE9A-98F0-28D91C311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0B20308-1EA1-1F7E-318C-EF71A1A4DB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F563ACF-2329-DBB8-D76E-0FED0E13D8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A03F7AF-974F-B9B7-8D23-92AE03FF6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D1CF-A168-4532-A989-703CDD28A390}" type="datetimeFigureOut">
              <a:rPr lang="pt-BR" smtClean="0"/>
              <a:t>26/01/2024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EA61423-3908-CD47-A80A-E7958A2DC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CF6DD0F-9CE4-7D12-30E8-253676D9D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301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E0C136-F2CF-3E0C-C646-DDCA93139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08EE9E2-4570-512F-F4A0-B8FE0D8B6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98E18F4-AB4F-AC65-CEEC-C9F1B3CDDC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5954EC0-FA32-C4F2-F619-6AD06C4D7F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978BC86-1481-27D1-F9DB-E153EE9658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187DB0A-848D-9A93-D5D4-7791E1957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D1CF-A168-4532-A989-703CDD28A390}" type="datetimeFigureOut">
              <a:rPr lang="pt-BR" smtClean="0"/>
              <a:t>26/01/2024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F9A1F9D-23AD-F1F8-6C94-FA49EA054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C27F39B-5200-ED99-8979-5339E6F51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0949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C67E69-AD61-649D-E6A2-4956654C0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0394481-8D20-ECEC-7C80-977548C4F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D1CF-A168-4532-A989-703CDD28A390}" type="datetimeFigureOut">
              <a:rPr lang="pt-BR" smtClean="0"/>
              <a:t>26/01/2024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54A9668-59C3-1163-7D29-EB7CC47C6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6B3EB15-F938-85C9-AED7-55C5977AC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8781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254490F-E09A-AA31-A887-6494AA14C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D1CF-A168-4532-A989-703CDD28A390}" type="datetimeFigureOut">
              <a:rPr lang="pt-BR" smtClean="0"/>
              <a:t>26/01/2024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A04658E-6554-11DA-E7F2-7625C5B31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4C7FF2C-4113-040F-384C-DB8B9537E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9402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0E7D1A-7ABF-B410-C46F-A8C9BFC54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C10AC2-C8ED-118E-1A3A-CE4E06CEE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75C794F-397E-8BB8-498A-34B1DEF73F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F783D8E-07F1-B1E6-5525-220F860E1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D1CF-A168-4532-A989-703CDD28A390}" type="datetimeFigureOut">
              <a:rPr lang="pt-BR" smtClean="0"/>
              <a:t>26/01/2024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3336DA5-0057-FCDC-5540-9B1D4398D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C84DE83-194D-0410-B738-9339CDE24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64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789149-D22D-4533-D5EC-D097E380B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9F28763-537D-C734-2F51-CC967FBF1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98A3DF6-E892-305A-9579-B076ECE9C1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41C7906-0507-786A-C451-E7E125F49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D1CF-A168-4532-A989-703CDD28A390}" type="datetimeFigureOut">
              <a:rPr lang="pt-BR" smtClean="0"/>
              <a:t>26/01/2024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B0CF6B1-F9E7-4352-9B38-BAFFC9098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AB36F29-3A61-7818-D322-41C13E60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42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6D58CD8-6AB2-72DA-6E92-2E2021F40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A369BB9-FA33-680A-BFA6-B78F52B5D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F89EEE-934A-01DD-921E-23286860FD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4D1CF-A168-4532-A989-703CDD28A390}" type="datetimeFigureOut">
              <a:rPr lang="pt-BR" smtClean="0"/>
              <a:t>26/01/2024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9B67508-E972-1C99-D539-A77DA19D59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106E2F-5820-F78F-9D17-2B86595595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8292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>
            <a:extLst>
              <a:ext uri="{FF2B5EF4-FFF2-40B4-BE49-F238E27FC236}">
                <a16:creationId xmlns:a16="http://schemas.microsoft.com/office/drawing/2014/main" id="{B27359DD-0442-B859-4664-5D3F03604D52}"/>
              </a:ext>
            </a:extLst>
          </p:cNvPr>
          <p:cNvSpPr txBox="1"/>
          <p:nvPr/>
        </p:nvSpPr>
        <p:spPr>
          <a:xfrm>
            <a:off x="1291539" y="2891492"/>
            <a:ext cx="5858603" cy="6309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750"/>
              </a:lnSpc>
            </a:pPr>
            <a:r>
              <a:rPr lang="en-US" sz="4000" b="1" spc="-50" dirty="0">
                <a:solidFill>
                  <a:srgbClr val="006699"/>
                </a:solidFill>
                <a:latin typeface="Yanonne kafes"/>
              </a:rPr>
              <a:t>Título do </a:t>
            </a:r>
            <a:r>
              <a:rPr lang="en-US" sz="4000" b="1" spc="-50" dirty="0" err="1">
                <a:solidFill>
                  <a:srgbClr val="006699"/>
                </a:solidFill>
                <a:latin typeface="Yanonne kafes"/>
              </a:rPr>
              <a:t>trabalho</a:t>
            </a:r>
            <a:r>
              <a:rPr lang="en-US" sz="4000" b="1" spc="-50" dirty="0">
                <a:solidFill>
                  <a:srgbClr val="006699"/>
                </a:solidFill>
                <a:latin typeface="Yanonne kafes"/>
              </a:rPr>
              <a:t>: </a:t>
            </a:r>
            <a:r>
              <a:rPr lang="en-US" sz="4000" b="1" spc="-50" dirty="0" err="1">
                <a:solidFill>
                  <a:srgbClr val="006699"/>
                </a:solidFill>
                <a:latin typeface="Yanonne kafes"/>
              </a:rPr>
              <a:t>subtítulo</a:t>
            </a:r>
            <a:endParaRPr lang="en-US" sz="4000" b="1" spc="-50" dirty="0">
              <a:solidFill>
                <a:srgbClr val="006699"/>
              </a:solidFill>
              <a:latin typeface="Yanonne kafes"/>
            </a:endParaRPr>
          </a:p>
        </p:txBody>
      </p:sp>
      <p:sp>
        <p:nvSpPr>
          <p:cNvPr id="3" name="TextBox 7">
            <a:extLst>
              <a:ext uri="{FF2B5EF4-FFF2-40B4-BE49-F238E27FC236}">
                <a16:creationId xmlns:a16="http://schemas.microsoft.com/office/drawing/2014/main" id="{7396D968-16A0-F1D5-F410-BACD5441822F}"/>
              </a:ext>
            </a:extLst>
          </p:cNvPr>
          <p:cNvSpPr txBox="1"/>
          <p:nvPr/>
        </p:nvSpPr>
        <p:spPr>
          <a:xfrm>
            <a:off x="1291539" y="3651037"/>
            <a:ext cx="7376160" cy="6162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520"/>
              </a:lnSpc>
            </a:pPr>
            <a:r>
              <a:rPr lang="en-US" sz="1800" b="1" spc="53" dirty="0" err="1">
                <a:solidFill>
                  <a:srgbClr val="006699"/>
                </a:solidFill>
                <a:latin typeface="Raleway" pitchFamily="2" charset="0"/>
              </a:rPr>
              <a:t>Autores</a:t>
            </a:r>
            <a:r>
              <a:rPr lang="en-US" sz="1800" b="1" spc="53" dirty="0">
                <a:solidFill>
                  <a:srgbClr val="006699"/>
                </a:solidFill>
                <a:latin typeface="Raleway" pitchFamily="2" charset="0"/>
              </a:rPr>
              <a:t>/</a:t>
            </a:r>
            <a:r>
              <a:rPr lang="en-US" sz="1800" b="1" spc="53" dirty="0" err="1">
                <a:solidFill>
                  <a:srgbClr val="006699"/>
                </a:solidFill>
                <a:latin typeface="Raleway" pitchFamily="2" charset="0"/>
              </a:rPr>
              <a:t>Autoras</a:t>
            </a:r>
            <a:r>
              <a:rPr lang="en-US" sz="1800" b="1" spc="53" dirty="0">
                <a:solidFill>
                  <a:srgbClr val="006699"/>
                </a:solidFill>
                <a:latin typeface="Raleway" pitchFamily="2" charset="0"/>
              </a:rPr>
              <a:t>: </a:t>
            </a:r>
            <a:r>
              <a:rPr lang="en-US" sz="1800" spc="53" dirty="0">
                <a:solidFill>
                  <a:srgbClr val="006699"/>
                </a:solidFill>
                <a:latin typeface="Raleway" pitchFamily="2" charset="0"/>
              </a:rPr>
              <a:t>Nome; </a:t>
            </a:r>
            <a:r>
              <a:rPr lang="en-US" sz="1800" spc="53" dirty="0" err="1">
                <a:solidFill>
                  <a:srgbClr val="006699"/>
                </a:solidFill>
                <a:latin typeface="Raleway" pitchFamily="2" charset="0"/>
              </a:rPr>
              <a:t>instituição</a:t>
            </a:r>
            <a:r>
              <a:rPr lang="en-US" sz="1800" spc="53" dirty="0">
                <a:solidFill>
                  <a:srgbClr val="006699"/>
                </a:solidFill>
                <a:latin typeface="Raleway" pitchFamily="2" charset="0"/>
              </a:rPr>
              <a:t>; e-mail. </a:t>
            </a:r>
            <a:r>
              <a:rPr lang="en-US" sz="1800" spc="53" dirty="0" err="1">
                <a:solidFill>
                  <a:srgbClr val="006699"/>
                </a:solidFill>
                <a:latin typeface="Raleway" pitchFamily="2" charset="0"/>
              </a:rPr>
              <a:t>Agradecimento</a:t>
            </a:r>
            <a:r>
              <a:rPr lang="en-US" sz="1800" spc="53" dirty="0">
                <a:solidFill>
                  <a:srgbClr val="006699"/>
                </a:solidFill>
                <a:latin typeface="Raleway" pitchFamily="2" charset="0"/>
              </a:rPr>
              <a:t> e </a:t>
            </a:r>
            <a:r>
              <a:rPr lang="en-US" sz="1800" spc="53" dirty="0" err="1">
                <a:solidFill>
                  <a:srgbClr val="006699"/>
                </a:solidFill>
                <a:latin typeface="Raleway" pitchFamily="2" charset="0"/>
              </a:rPr>
              <a:t>menção</a:t>
            </a:r>
            <a:r>
              <a:rPr lang="en-US" sz="1800" spc="53" dirty="0">
                <a:solidFill>
                  <a:srgbClr val="006699"/>
                </a:solidFill>
                <a:latin typeface="Raleway" pitchFamily="2" charset="0"/>
              </a:rPr>
              <a:t> </a:t>
            </a:r>
            <a:r>
              <a:rPr lang="en-US" sz="1800" spc="53" dirty="0" err="1">
                <a:solidFill>
                  <a:srgbClr val="006699"/>
                </a:solidFill>
                <a:latin typeface="Raleway" pitchFamily="2" charset="0"/>
              </a:rPr>
              <a:t>ao</a:t>
            </a:r>
            <a:r>
              <a:rPr lang="en-US" sz="1800" spc="53" dirty="0">
                <a:solidFill>
                  <a:srgbClr val="006699"/>
                </a:solidFill>
                <a:latin typeface="Raleway" pitchFamily="2" charset="0"/>
              </a:rPr>
              <a:t> </a:t>
            </a:r>
            <a:r>
              <a:rPr lang="en-US" sz="1800" spc="53" dirty="0" err="1">
                <a:solidFill>
                  <a:srgbClr val="006699"/>
                </a:solidFill>
                <a:latin typeface="Raleway" pitchFamily="2" charset="0"/>
              </a:rPr>
              <a:t>órgão</a:t>
            </a:r>
            <a:r>
              <a:rPr lang="en-US" sz="1800" spc="53" dirty="0">
                <a:solidFill>
                  <a:srgbClr val="006699"/>
                </a:solidFill>
                <a:latin typeface="Raleway" pitchFamily="2" charset="0"/>
              </a:rPr>
              <a:t> </a:t>
            </a:r>
            <a:r>
              <a:rPr lang="en-US" sz="1800" spc="53" dirty="0" err="1">
                <a:solidFill>
                  <a:srgbClr val="006699"/>
                </a:solidFill>
                <a:latin typeface="Raleway" pitchFamily="2" charset="0"/>
              </a:rPr>
              <a:t>financiador</a:t>
            </a:r>
            <a:r>
              <a:rPr lang="en-US" sz="1800" spc="53" dirty="0">
                <a:solidFill>
                  <a:srgbClr val="006699"/>
                </a:solidFill>
                <a:latin typeface="Raleway" pitchFamily="2" charset="0"/>
              </a:rPr>
              <a:t> da </a:t>
            </a:r>
            <a:r>
              <a:rPr lang="en-US" sz="1800" spc="53" dirty="0" err="1">
                <a:solidFill>
                  <a:srgbClr val="006699"/>
                </a:solidFill>
                <a:latin typeface="Raleway" pitchFamily="2" charset="0"/>
              </a:rPr>
              <a:t>pesquisa</a:t>
            </a:r>
            <a:r>
              <a:rPr lang="en-US" spc="53" dirty="0">
                <a:solidFill>
                  <a:srgbClr val="006699"/>
                </a:solidFill>
                <a:latin typeface="Raleway" pitchFamily="2" charset="0"/>
              </a:rPr>
              <a:t>, se </a:t>
            </a:r>
            <a:r>
              <a:rPr lang="en-US" spc="53" dirty="0" err="1">
                <a:solidFill>
                  <a:srgbClr val="006699"/>
                </a:solidFill>
                <a:latin typeface="Raleway" pitchFamily="2" charset="0"/>
              </a:rPr>
              <a:t>houver</a:t>
            </a:r>
            <a:r>
              <a:rPr lang="en-US" spc="53" dirty="0">
                <a:solidFill>
                  <a:srgbClr val="006699"/>
                </a:solidFill>
                <a:latin typeface="Raleway" pitchFamily="2" charset="0"/>
              </a:rPr>
              <a:t>.</a:t>
            </a:r>
            <a:endParaRPr lang="en-US" sz="1800" spc="53" dirty="0">
              <a:solidFill>
                <a:srgbClr val="006699"/>
              </a:solidFill>
              <a:latin typeface="Ralewa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25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1136804-55E4-EF96-809A-B93354246C80}"/>
              </a:ext>
            </a:extLst>
          </p:cNvPr>
          <p:cNvGrpSpPr/>
          <p:nvPr/>
        </p:nvGrpSpPr>
        <p:grpSpPr>
          <a:xfrm>
            <a:off x="947225" y="2289517"/>
            <a:ext cx="10297550" cy="3279179"/>
            <a:chOff x="0" y="-9525"/>
            <a:chExt cx="5527040" cy="437224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7A4D333-6CC3-7C55-61A9-B06D3129EDC2}"/>
                </a:ext>
              </a:extLst>
            </p:cNvPr>
            <p:cNvSpPr txBox="1"/>
            <p:nvPr/>
          </p:nvSpPr>
          <p:spPr>
            <a:xfrm>
              <a:off x="0" y="-9525"/>
              <a:ext cx="5527040" cy="47004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879"/>
                </a:lnSpc>
              </a:pPr>
              <a:r>
                <a:rPr lang="en-US" sz="2400" b="1" spc="240" dirty="0" err="1">
                  <a:solidFill>
                    <a:srgbClr val="006699"/>
                  </a:solidFill>
                  <a:latin typeface="Raleway" pitchFamily="2" charset="0"/>
                </a:rPr>
                <a:t>Dicas</a:t>
              </a:r>
              <a:r>
                <a:rPr lang="en-US" sz="2400" b="1" spc="240" dirty="0">
                  <a:solidFill>
                    <a:srgbClr val="006699"/>
                  </a:solidFill>
                  <a:latin typeface="Raleway" pitchFamily="2" charset="0"/>
                </a:rPr>
                <a:t>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B77A675-8EFC-FC93-ED9F-8AD1295D57F9}"/>
                </a:ext>
              </a:extLst>
            </p:cNvPr>
            <p:cNvSpPr txBox="1"/>
            <p:nvPr/>
          </p:nvSpPr>
          <p:spPr>
            <a:xfrm>
              <a:off x="24447" y="711201"/>
              <a:ext cx="5502593" cy="365151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285750" indent="-285750" algn="just">
                <a:lnSpc>
                  <a:spcPts val="2699"/>
                </a:lnSpc>
                <a:buFont typeface="Arial" panose="020B0604020202020204" pitchFamily="34" charset="0"/>
                <a:buChar char="•"/>
              </a:pPr>
              <a:r>
                <a:rPr lang="en-US" sz="1799" spc="17" dirty="0">
                  <a:solidFill>
                    <a:srgbClr val="006699"/>
                  </a:solidFill>
                  <a:latin typeface="Raleway" pitchFamily="2" charset="0"/>
                </a:rPr>
                <a:t>Utilize </a:t>
              </a:r>
              <a:r>
                <a:rPr lang="en-US" sz="1799" spc="17" dirty="0" err="1">
                  <a:solidFill>
                    <a:srgbClr val="006699"/>
                  </a:solidFill>
                  <a:latin typeface="Raleway" pitchFamily="2" charset="0"/>
                </a:rPr>
                <a:t>este</a:t>
              </a:r>
              <a:r>
                <a:rPr lang="en-US" sz="1799" spc="17" dirty="0">
                  <a:solidFill>
                    <a:srgbClr val="006699"/>
                  </a:solidFill>
                  <a:latin typeface="Raleway" pitchFamily="2" charset="0"/>
                </a:rPr>
                <a:t> </a:t>
              </a:r>
              <a:r>
                <a:rPr lang="en-US" sz="1799" spc="17" dirty="0" err="1">
                  <a:solidFill>
                    <a:srgbClr val="006699"/>
                  </a:solidFill>
                  <a:latin typeface="Raleway" pitchFamily="2" charset="0"/>
                </a:rPr>
                <a:t>modelo</a:t>
              </a:r>
              <a:r>
                <a:rPr lang="en-US" sz="1799" spc="17" dirty="0">
                  <a:solidFill>
                    <a:srgbClr val="006699"/>
                  </a:solidFill>
                  <a:latin typeface="Raleway" pitchFamily="2" charset="0"/>
                </a:rPr>
                <a:t> </a:t>
              </a:r>
              <a:r>
                <a:rPr lang="en-US" sz="1799" spc="17" dirty="0" err="1">
                  <a:solidFill>
                    <a:srgbClr val="006699"/>
                  </a:solidFill>
                  <a:latin typeface="Raleway" pitchFamily="2" charset="0"/>
                </a:rPr>
                <a:t>em</a:t>
              </a:r>
              <a:r>
                <a:rPr lang="en-US" sz="1799" spc="17" dirty="0">
                  <a:solidFill>
                    <a:srgbClr val="006699"/>
                  </a:solidFill>
                  <a:latin typeface="Raleway" pitchFamily="2" charset="0"/>
                </a:rPr>
                <a:t> </a:t>
              </a:r>
              <a:r>
                <a:rPr lang="en-US" sz="1799" spc="17" dirty="0" err="1">
                  <a:solidFill>
                    <a:srgbClr val="006699"/>
                  </a:solidFill>
                  <a:latin typeface="Raleway" pitchFamily="2" charset="0"/>
                </a:rPr>
                <a:t>sua</a:t>
              </a:r>
              <a:r>
                <a:rPr lang="en-US" sz="1799" spc="17" dirty="0">
                  <a:solidFill>
                    <a:srgbClr val="006699"/>
                  </a:solidFill>
                  <a:latin typeface="Raleway" pitchFamily="2" charset="0"/>
                </a:rPr>
                <a:t> </a:t>
              </a:r>
              <a:r>
                <a:rPr lang="en-US" sz="1799" spc="17" dirty="0" err="1">
                  <a:solidFill>
                    <a:srgbClr val="006699"/>
                  </a:solidFill>
                  <a:latin typeface="Raleway" pitchFamily="2" charset="0"/>
                </a:rPr>
                <a:t>apresentação</a:t>
              </a:r>
              <a:r>
                <a:rPr lang="en-US" sz="1799" spc="17" dirty="0">
                  <a:solidFill>
                    <a:srgbClr val="006699"/>
                  </a:solidFill>
                  <a:latin typeface="Raleway" pitchFamily="2" charset="0"/>
                </a:rPr>
                <a:t>.</a:t>
              </a:r>
            </a:p>
            <a:p>
              <a:pPr marL="285750" indent="-285750" algn="just">
                <a:lnSpc>
                  <a:spcPts val="2699"/>
                </a:lnSpc>
                <a:buFont typeface="Arial" panose="020B0604020202020204" pitchFamily="34" charset="0"/>
                <a:buChar char="•"/>
              </a:pPr>
              <a:r>
                <a:rPr lang="en-US" sz="1799" spc="17" dirty="0" err="1">
                  <a:solidFill>
                    <a:srgbClr val="006699"/>
                  </a:solidFill>
                  <a:latin typeface="Raleway" pitchFamily="2" charset="0"/>
                </a:rPr>
                <a:t>Foque</a:t>
              </a:r>
              <a:r>
                <a:rPr lang="en-US" sz="1799" spc="17" dirty="0">
                  <a:solidFill>
                    <a:srgbClr val="006699"/>
                  </a:solidFill>
                  <a:latin typeface="Raleway" pitchFamily="2" charset="0"/>
                </a:rPr>
                <a:t> </a:t>
              </a:r>
              <a:r>
                <a:rPr lang="en-US" sz="1799" spc="17" dirty="0" err="1">
                  <a:solidFill>
                    <a:srgbClr val="006699"/>
                  </a:solidFill>
                  <a:latin typeface="Raleway" pitchFamily="2" charset="0"/>
                </a:rPr>
                <a:t>sua</a:t>
              </a:r>
              <a:r>
                <a:rPr lang="en-US" sz="1799" spc="17" dirty="0">
                  <a:solidFill>
                    <a:srgbClr val="006699"/>
                  </a:solidFill>
                  <a:latin typeface="Raleway" pitchFamily="2" charset="0"/>
                </a:rPr>
                <a:t> </a:t>
              </a:r>
              <a:r>
                <a:rPr lang="en-US" sz="1799" spc="17" dirty="0" err="1">
                  <a:solidFill>
                    <a:srgbClr val="006699"/>
                  </a:solidFill>
                  <a:latin typeface="Raleway" pitchFamily="2" charset="0"/>
                </a:rPr>
                <a:t>apresentação</a:t>
              </a:r>
              <a:r>
                <a:rPr lang="en-US" sz="1799" spc="17" dirty="0">
                  <a:solidFill>
                    <a:srgbClr val="006699"/>
                  </a:solidFill>
                  <a:latin typeface="Raleway" pitchFamily="2" charset="0"/>
                </a:rPr>
                <a:t> </a:t>
              </a:r>
              <a:r>
                <a:rPr lang="en-US" sz="1799" spc="17" dirty="0" err="1">
                  <a:solidFill>
                    <a:srgbClr val="006699"/>
                  </a:solidFill>
                  <a:latin typeface="Raleway" pitchFamily="2" charset="0"/>
                </a:rPr>
                <a:t>nos</a:t>
              </a:r>
              <a:r>
                <a:rPr lang="en-US" sz="1799" spc="17" dirty="0">
                  <a:solidFill>
                    <a:srgbClr val="006699"/>
                  </a:solidFill>
                  <a:latin typeface="Raleway" pitchFamily="2" charset="0"/>
                </a:rPr>
                <a:t> </a:t>
              </a:r>
              <a:r>
                <a:rPr lang="en-US" sz="1799" spc="17" dirty="0" err="1">
                  <a:solidFill>
                    <a:srgbClr val="006699"/>
                  </a:solidFill>
                  <a:latin typeface="Raleway" pitchFamily="2" charset="0"/>
                </a:rPr>
                <a:t>principais</a:t>
              </a:r>
              <a:r>
                <a:rPr lang="en-US" sz="1799" spc="17" dirty="0">
                  <a:solidFill>
                    <a:srgbClr val="006699"/>
                  </a:solidFill>
                  <a:latin typeface="Raleway" pitchFamily="2" charset="0"/>
                </a:rPr>
                <a:t> </a:t>
              </a:r>
              <a:r>
                <a:rPr lang="en-US" sz="1799" spc="17" dirty="0" err="1">
                  <a:solidFill>
                    <a:srgbClr val="006699"/>
                  </a:solidFill>
                  <a:latin typeface="Raleway" pitchFamily="2" charset="0"/>
                </a:rPr>
                <a:t>pontos</a:t>
              </a:r>
              <a:r>
                <a:rPr lang="en-US" sz="1799" spc="17" dirty="0">
                  <a:solidFill>
                    <a:srgbClr val="006699"/>
                  </a:solidFill>
                  <a:latin typeface="Raleway" pitchFamily="2" charset="0"/>
                </a:rPr>
                <a:t>, </a:t>
              </a:r>
              <a:r>
                <a:rPr lang="en-US" sz="1799" spc="17" dirty="0" err="1">
                  <a:solidFill>
                    <a:srgbClr val="006699"/>
                  </a:solidFill>
                  <a:latin typeface="Raleway" pitchFamily="2" charset="0"/>
                </a:rPr>
                <a:t>destaque</a:t>
              </a:r>
              <a:r>
                <a:rPr lang="en-US" sz="1799" spc="17" dirty="0">
                  <a:solidFill>
                    <a:srgbClr val="006699"/>
                  </a:solidFill>
                  <a:latin typeface="Raleway" pitchFamily="2" charset="0"/>
                </a:rPr>
                <a:t> </a:t>
              </a:r>
              <a:r>
                <a:rPr lang="en-US" sz="1799" spc="17" dirty="0" err="1">
                  <a:solidFill>
                    <a:srgbClr val="006699"/>
                  </a:solidFill>
                  <a:latin typeface="Raleway" pitchFamily="2" charset="0"/>
                </a:rPr>
                <a:t>os</a:t>
              </a:r>
              <a:r>
                <a:rPr lang="en-US" sz="1799" spc="17" dirty="0">
                  <a:solidFill>
                    <a:srgbClr val="006699"/>
                  </a:solidFill>
                  <a:latin typeface="Raleway" pitchFamily="2" charset="0"/>
                </a:rPr>
                <a:t> </a:t>
              </a:r>
              <a:r>
                <a:rPr lang="en-US" sz="1799" spc="17" dirty="0" err="1">
                  <a:solidFill>
                    <a:srgbClr val="006699"/>
                  </a:solidFill>
                  <a:latin typeface="Raleway" pitchFamily="2" charset="0"/>
                </a:rPr>
                <a:t>resultados</a:t>
              </a:r>
              <a:r>
                <a:rPr lang="en-US" sz="1799" spc="17" dirty="0">
                  <a:solidFill>
                    <a:srgbClr val="006699"/>
                  </a:solidFill>
                  <a:latin typeface="Raleway" pitchFamily="2" charset="0"/>
                </a:rPr>
                <a:t>. Utilize imagens. Evite </a:t>
              </a:r>
              <a:r>
                <a:rPr lang="en-US" sz="1799" spc="17" dirty="0" err="1">
                  <a:solidFill>
                    <a:srgbClr val="006699"/>
                  </a:solidFill>
                  <a:latin typeface="Raleway" pitchFamily="2" charset="0"/>
                </a:rPr>
                <a:t>textos</a:t>
              </a:r>
              <a:r>
                <a:rPr lang="en-US" sz="1799" spc="17" dirty="0">
                  <a:solidFill>
                    <a:srgbClr val="006699"/>
                  </a:solidFill>
                  <a:latin typeface="Raleway" pitchFamily="2" charset="0"/>
                </a:rPr>
                <a:t> </a:t>
              </a:r>
              <a:r>
                <a:rPr lang="en-US" sz="1799" spc="17" dirty="0" err="1">
                  <a:solidFill>
                    <a:srgbClr val="006699"/>
                  </a:solidFill>
                  <a:latin typeface="Raleway" pitchFamily="2" charset="0"/>
                </a:rPr>
                <a:t>longos</a:t>
              </a:r>
              <a:r>
                <a:rPr lang="en-US" sz="1799" spc="17" dirty="0">
                  <a:solidFill>
                    <a:srgbClr val="006699"/>
                  </a:solidFill>
                  <a:latin typeface="Raleway" pitchFamily="2" charset="0"/>
                </a:rPr>
                <a:t> </a:t>
              </a:r>
              <a:r>
                <a:rPr lang="en-US" sz="1799" spc="17" dirty="0" err="1">
                  <a:solidFill>
                    <a:srgbClr val="006699"/>
                  </a:solidFill>
                  <a:latin typeface="Raleway" pitchFamily="2" charset="0"/>
                </a:rPr>
                <a:t>nos</a:t>
              </a:r>
              <a:r>
                <a:rPr lang="en-US" sz="1799" spc="17" dirty="0">
                  <a:solidFill>
                    <a:srgbClr val="006699"/>
                  </a:solidFill>
                  <a:latin typeface="Raleway" pitchFamily="2" charset="0"/>
                </a:rPr>
                <a:t> slides. </a:t>
              </a:r>
              <a:r>
                <a:rPr lang="en-US" sz="1799" spc="17" dirty="0" err="1">
                  <a:solidFill>
                    <a:srgbClr val="006699"/>
                  </a:solidFill>
                  <a:latin typeface="Raleway" pitchFamily="2" charset="0"/>
                </a:rPr>
                <a:t>Não</a:t>
              </a:r>
              <a:r>
                <a:rPr lang="en-US" sz="1799" spc="17" dirty="0">
                  <a:solidFill>
                    <a:srgbClr val="006699"/>
                  </a:solidFill>
                  <a:latin typeface="Raleway" pitchFamily="2" charset="0"/>
                </a:rPr>
                <a:t> use </a:t>
              </a:r>
              <a:r>
                <a:rPr lang="en-US" sz="1799" spc="17" dirty="0" err="1">
                  <a:solidFill>
                    <a:srgbClr val="006699"/>
                  </a:solidFill>
                  <a:latin typeface="Raleway" pitchFamily="2" charset="0"/>
                </a:rPr>
                <a:t>fontes</a:t>
              </a:r>
              <a:r>
                <a:rPr lang="en-US" sz="1799" spc="17" dirty="0">
                  <a:solidFill>
                    <a:srgbClr val="006699"/>
                  </a:solidFill>
                  <a:latin typeface="Raleway" pitchFamily="2" charset="0"/>
                </a:rPr>
                <a:t> </a:t>
              </a:r>
              <a:r>
                <a:rPr lang="en-US" sz="1799" spc="17" dirty="0" err="1">
                  <a:solidFill>
                    <a:srgbClr val="006699"/>
                  </a:solidFill>
                  <a:latin typeface="Raleway" pitchFamily="2" charset="0"/>
                </a:rPr>
                <a:t>pequenas</a:t>
              </a:r>
              <a:r>
                <a:rPr lang="en-US" sz="1799" spc="17" dirty="0">
                  <a:solidFill>
                    <a:srgbClr val="006699"/>
                  </a:solidFill>
                  <a:latin typeface="Raleway" pitchFamily="2" charset="0"/>
                </a:rPr>
                <a:t> no </a:t>
              </a:r>
              <a:r>
                <a:rPr lang="en-US" sz="1799" spc="17" dirty="0" err="1">
                  <a:solidFill>
                    <a:srgbClr val="006699"/>
                  </a:solidFill>
                  <a:latin typeface="Raleway" pitchFamily="2" charset="0"/>
                </a:rPr>
                <a:t>texto</a:t>
              </a:r>
              <a:r>
                <a:rPr lang="en-US" sz="1799" spc="17" dirty="0">
                  <a:solidFill>
                    <a:srgbClr val="006699"/>
                  </a:solidFill>
                  <a:latin typeface="Raleway" pitchFamily="2" charset="0"/>
                </a:rPr>
                <a:t>.</a:t>
              </a:r>
            </a:p>
            <a:p>
              <a:pPr marL="285750" indent="-285750" algn="just">
                <a:lnSpc>
                  <a:spcPts val="2699"/>
                </a:lnSpc>
                <a:buFont typeface="Arial" panose="020B0604020202020204" pitchFamily="34" charset="0"/>
                <a:buChar char="•"/>
              </a:pPr>
              <a:r>
                <a:rPr lang="en-US" sz="1799" spc="17" dirty="0" err="1">
                  <a:solidFill>
                    <a:srgbClr val="006699"/>
                  </a:solidFill>
                  <a:latin typeface="Raleway" pitchFamily="2" charset="0"/>
                </a:rPr>
                <a:t>Não</a:t>
              </a:r>
              <a:r>
                <a:rPr lang="en-US" sz="1799" spc="17" dirty="0">
                  <a:solidFill>
                    <a:srgbClr val="006699"/>
                  </a:solidFill>
                  <a:latin typeface="Raleway" pitchFamily="2" charset="0"/>
                </a:rPr>
                <a:t> </a:t>
              </a:r>
              <a:r>
                <a:rPr lang="en-US" sz="1799" spc="17" dirty="0" err="1">
                  <a:solidFill>
                    <a:srgbClr val="006699"/>
                  </a:solidFill>
                  <a:latin typeface="Raleway" pitchFamily="2" charset="0"/>
                </a:rPr>
                <a:t>limitamos</a:t>
              </a:r>
              <a:r>
                <a:rPr lang="en-US" sz="1799" spc="17" dirty="0">
                  <a:solidFill>
                    <a:srgbClr val="006699"/>
                  </a:solidFill>
                  <a:latin typeface="Raleway" pitchFamily="2" charset="0"/>
                </a:rPr>
                <a:t> </a:t>
              </a:r>
              <a:r>
                <a:rPr lang="en-US" sz="1799" spc="17" dirty="0" err="1">
                  <a:solidFill>
                    <a:srgbClr val="006699"/>
                  </a:solidFill>
                  <a:latin typeface="Raleway" pitchFamily="2" charset="0"/>
                </a:rPr>
                <a:t>quantidade</a:t>
              </a:r>
              <a:r>
                <a:rPr lang="en-US" sz="1799" spc="17" dirty="0">
                  <a:solidFill>
                    <a:srgbClr val="006699"/>
                  </a:solidFill>
                  <a:latin typeface="Raleway" pitchFamily="2" charset="0"/>
                </a:rPr>
                <a:t> de slides, </a:t>
              </a:r>
              <a:r>
                <a:rPr lang="en-US" sz="1799" spc="17" dirty="0" err="1">
                  <a:solidFill>
                    <a:srgbClr val="006699"/>
                  </a:solidFill>
                  <a:latin typeface="Raleway" pitchFamily="2" charset="0"/>
                </a:rPr>
                <a:t>porém</a:t>
              </a:r>
              <a:r>
                <a:rPr lang="en-US" sz="1799" spc="17" dirty="0">
                  <a:solidFill>
                    <a:srgbClr val="006699"/>
                  </a:solidFill>
                  <a:latin typeface="Raleway" pitchFamily="2" charset="0"/>
                </a:rPr>
                <a:t>, </a:t>
              </a:r>
              <a:r>
                <a:rPr lang="en-US" sz="1799" spc="17" dirty="0" err="1">
                  <a:solidFill>
                    <a:srgbClr val="006699"/>
                  </a:solidFill>
                  <a:latin typeface="Raleway" pitchFamily="2" charset="0"/>
                </a:rPr>
                <a:t>lembramos</a:t>
              </a:r>
              <a:r>
                <a:rPr lang="en-US" sz="1799" spc="17" dirty="0">
                  <a:solidFill>
                    <a:srgbClr val="006699"/>
                  </a:solidFill>
                  <a:latin typeface="Raleway" pitchFamily="2" charset="0"/>
                </a:rPr>
                <a:t> que para </a:t>
              </a:r>
              <a:r>
                <a:rPr lang="en-US" sz="1799" spc="17" dirty="0" err="1">
                  <a:solidFill>
                    <a:srgbClr val="006699"/>
                  </a:solidFill>
                  <a:latin typeface="Raleway" pitchFamily="2" charset="0"/>
                </a:rPr>
                <a:t>cada</a:t>
              </a:r>
              <a:r>
                <a:rPr lang="en-US" sz="1799" spc="17" dirty="0">
                  <a:solidFill>
                    <a:srgbClr val="006699"/>
                  </a:solidFill>
                  <a:latin typeface="Raleway" pitchFamily="2" charset="0"/>
                </a:rPr>
                <a:t> </a:t>
              </a:r>
              <a:r>
                <a:rPr lang="en-US" sz="1799" spc="17" dirty="0" err="1">
                  <a:solidFill>
                    <a:srgbClr val="006699"/>
                  </a:solidFill>
                  <a:latin typeface="Raleway" pitchFamily="2" charset="0"/>
                </a:rPr>
                <a:t>trabalho</a:t>
              </a:r>
              <a:r>
                <a:rPr lang="en-US" sz="1799" spc="17" dirty="0">
                  <a:solidFill>
                    <a:srgbClr val="006699"/>
                  </a:solidFill>
                  <a:latin typeface="Raleway" pitchFamily="2" charset="0"/>
                </a:rPr>
                <a:t> </a:t>
              </a:r>
              <a:r>
                <a:rPr lang="en-US" sz="1799" spc="17" dirty="0" err="1">
                  <a:solidFill>
                    <a:srgbClr val="006699"/>
                  </a:solidFill>
                  <a:latin typeface="Raleway" pitchFamily="2" charset="0"/>
                </a:rPr>
                <a:t>serão</a:t>
              </a:r>
              <a:r>
                <a:rPr lang="en-US" sz="1799" spc="17" dirty="0">
                  <a:solidFill>
                    <a:srgbClr val="006699"/>
                  </a:solidFill>
                  <a:latin typeface="Raleway" pitchFamily="2" charset="0"/>
                </a:rPr>
                <a:t> </a:t>
              </a:r>
              <a:r>
                <a:rPr lang="en-US" sz="1799" spc="17" dirty="0" err="1">
                  <a:solidFill>
                    <a:srgbClr val="006699"/>
                  </a:solidFill>
                  <a:latin typeface="Raleway" pitchFamily="2" charset="0"/>
                </a:rPr>
                <a:t>destinados</a:t>
              </a:r>
              <a:r>
                <a:rPr lang="en-US" sz="1799" spc="17" dirty="0">
                  <a:solidFill>
                    <a:srgbClr val="006699"/>
                  </a:solidFill>
                  <a:latin typeface="Raleway" pitchFamily="2" charset="0"/>
                </a:rPr>
                <a:t> </a:t>
              </a:r>
              <a:r>
                <a:rPr lang="en-US" sz="1799" b="1" spc="17" dirty="0">
                  <a:solidFill>
                    <a:srgbClr val="006699"/>
                  </a:solidFill>
                  <a:latin typeface="Raleway" pitchFamily="2" charset="0"/>
                </a:rPr>
                <a:t>10 </a:t>
              </a:r>
              <a:r>
                <a:rPr lang="en-US" sz="1799" b="1" spc="17" dirty="0" err="1">
                  <a:solidFill>
                    <a:srgbClr val="006699"/>
                  </a:solidFill>
                  <a:latin typeface="Raleway" pitchFamily="2" charset="0"/>
                </a:rPr>
                <a:t>minutos</a:t>
              </a:r>
              <a:r>
                <a:rPr lang="en-US" sz="1799" b="1" spc="17" dirty="0">
                  <a:solidFill>
                    <a:srgbClr val="006699"/>
                  </a:solidFill>
                  <a:latin typeface="Raleway" pitchFamily="2" charset="0"/>
                </a:rPr>
                <a:t> </a:t>
              </a:r>
              <a:r>
                <a:rPr lang="en-US" sz="1799" spc="17" dirty="0">
                  <a:solidFill>
                    <a:srgbClr val="006699"/>
                  </a:solidFill>
                  <a:latin typeface="Raleway" pitchFamily="2" charset="0"/>
                </a:rPr>
                <a:t>de </a:t>
              </a:r>
              <a:r>
                <a:rPr lang="en-US" sz="1799" spc="17" dirty="0" err="1">
                  <a:solidFill>
                    <a:srgbClr val="006699"/>
                  </a:solidFill>
                  <a:latin typeface="Raleway" pitchFamily="2" charset="0"/>
                </a:rPr>
                <a:t>apresentação</a:t>
              </a:r>
              <a:r>
                <a:rPr lang="en-US" sz="1799" spc="17" dirty="0">
                  <a:solidFill>
                    <a:srgbClr val="006699"/>
                  </a:solidFill>
                  <a:latin typeface="Raleway" pitchFamily="2" charset="0"/>
                </a:rPr>
                <a:t> oral.</a:t>
              </a:r>
            </a:p>
            <a:p>
              <a:pPr marL="285750" indent="-285750" algn="just">
                <a:lnSpc>
                  <a:spcPts val="2699"/>
                </a:lnSpc>
                <a:buFont typeface="Arial" panose="020B0604020202020204" pitchFamily="34" charset="0"/>
                <a:buChar char="•"/>
              </a:pPr>
              <a:r>
                <a:rPr lang="en-US" sz="1799" spc="17" dirty="0" err="1">
                  <a:solidFill>
                    <a:srgbClr val="006699"/>
                  </a:solidFill>
                  <a:latin typeface="Raleway" pitchFamily="2" charset="0"/>
                </a:rPr>
                <a:t>Respeite</a:t>
              </a:r>
              <a:r>
                <a:rPr lang="en-US" sz="1799" spc="17" dirty="0">
                  <a:solidFill>
                    <a:srgbClr val="006699"/>
                  </a:solidFill>
                  <a:latin typeface="Raleway" pitchFamily="2" charset="0"/>
                </a:rPr>
                <a:t> o tempo de </a:t>
              </a:r>
              <a:r>
                <a:rPr lang="en-US" sz="1799" spc="17" dirty="0" err="1">
                  <a:solidFill>
                    <a:srgbClr val="006699"/>
                  </a:solidFill>
                  <a:latin typeface="Raleway" pitchFamily="2" charset="0"/>
                </a:rPr>
                <a:t>apresentação</a:t>
              </a:r>
              <a:r>
                <a:rPr lang="en-US" sz="1799" spc="17" dirty="0">
                  <a:solidFill>
                    <a:srgbClr val="006699"/>
                  </a:solidFill>
                  <a:latin typeface="Raleway" pitchFamily="2" charset="0"/>
                </a:rPr>
                <a:t>. </a:t>
              </a:r>
              <a:r>
                <a:rPr lang="en-US" sz="1799" spc="17" dirty="0" err="1">
                  <a:solidFill>
                    <a:srgbClr val="006699"/>
                  </a:solidFill>
                  <a:latin typeface="Raleway" pitchFamily="2" charset="0"/>
                </a:rPr>
                <a:t>Lembre</a:t>
              </a:r>
              <a:r>
                <a:rPr lang="en-US" sz="1799" spc="17" dirty="0">
                  <a:solidFill>
                    <a:srgbClr val="006699"/>
                  </a:solidFill>
                  <a:latin typeface="Raleway" pitchFamily="2" charset="0"/>
                </a:rPr>
                <a:t>-se que outros </a:t>
              </a:r>
              <a:r>
                <a:rPr lang="en-US" sz="1799" spc="17" dirty="0" err="1">
                  <a:solidFill>
                    <a:srgbClr val="006699"/>
                  </a:solidFill>
                  <a:latin typeface="Raleway" pitchFamily="2" charset="0"/>
                </a:rPr>
                <a:t>colegas</a:t>
              </a:r>
              <a:r>
                <a:rPr lang="en-US" sz="1799" spc="17" dirty="0">
                  <a:solidFill>
                    <a:srgbClr val="006699"/>
                  </a:solidFill>
                  <a:latin typeface="Raleway" pitchFamily="2" charset="0"/>
                </a:rPr>
                <a:t> </a:t>
              </a:r>
              <a:r>
                <a:rPr lang="en-US" sz="1799" spc="17" dirty="0" err="1">
                  <a:solidFill>
                    <a:srgbClr val="006699"/>
                  </a:solidFill>
                  <a:latin typeface="Raleway" pitchFamily="2" charset="0"/>
                </a:rPr>
                <a:t>ainda</a:t>
              </a:r>
              <a:r>
                <a:rPr lang="en-US" sz="1799" spc="17" dirty="0">
                  <a:solidFill>
                    <a:srgbClr val="006699"/>
                  </a:solidFill>
                  <a:latin typeface="Raleway" pitchFamily="2" charset="0"/>
                </a:rPr>
                <a:t> </a:t>
              </a:r>
              <a:r>
                <a:rPr lang="en-US" sz="1799" spc="17" dirty="0" err="1">
                  <a:solidFill>
                    <a:srgbClr val="006699"/>
                  </a:solidFill>
                  <a:latin typeface="Raleway" pitchFamily="2" charset="0"/>
                </a:rPr>
                <a:t>vão</a:t>
              </a:r>
              <a:r>
                <a:rPr lang="en-US" sz="1799" spc="17" dirty="0">
                  <a:solidFill>
                    <a:srgbClr val="006699"/>
                  </a:solidFill>
                  <a:latin typeface="Raleway" pitchFamily="2" charset="0"/>
                </a:rPr>
                <a:t> </a:t>
              </a:r>
              <a:r>
                <a:rPr lang="en-US" sz="1799" spc="17" dirty="0" err="1">
                  <a:solidFill>
                    <a:srgbClr val="006699"/>
                  </a:solidFill>
                  <a:latin typeface="Raleway" pitchFamily="2" charset="0"/>
                </a:rPr>
                <a:t>apresentar</a:t>
              </a:r>
              <a:r>
                <a:rPr lang="en-US" sz="1799" spc="17" dirty="0">
                  <a:solidFill>
                    <a:srgbClr val="006699"/>
                  </a:solidFill>
                  <a:latin typeface="Raleway" pitchFamily="2" charset="0"/>
                </a:rPr>
                <a:t> e, </a:t>
              </a:r>
              <a:r>
                <a:rPr lang="en-US" sz="1799" spc="17" dirty="0" err="1">
                  <a:solidFill>
                    <a:srgbClr val="006699"/>
                  </a:solidFill>
                  <a:latin typeface="Raleway" pitchFamily="2" charset="0"/>
                </a:rPr>
                <a:t>posteriormente</a:t>
              </a:r>
              <a:r>
                <a:rPr lang="en-US" sz="1799" spc="17" dirty="0">
                  <a:solidFill>
                    <a:srgbClr val="006699"/>
                  </a:solidFill>
                  <a:latin typeface="Raleway" pitchFamily="2" charset="0"/>
                </a:rPr>
                <a:t>, </a:t>
              </a:r>
              <a:r>
                <a:rPr lang="en-US" sz="1799" spc="17" dirty="0" err="1">
                  <a:solidFill>
                    <a:srgbClr val="006699"/>
                  </a:solidFill>
                  <a:latin typeface="Raleway" pitchFamily="2" charset="0"/>
                </a:rPr>
                <a:t>haverá</a:t>
              </a:r>
              <a:r>
                <a:rPr lang="en-US" sz="1799" spc="17" dirty="0">
                  <a:solidFill>
                    <a:srgbClr val="006699"/>
                  </a:solidFill>
                  <a:latin typeface="Raleway" pitchFamily="2" charset="0"/>
                </a:rPr>
                <a:t> </a:t>
              </a:r>
              <a:r>
                <a:rPr lang="en-US" sz="1799" spc="17" dirty="0" err="1">
                  <a:solidFill>
                    <a:srgbClr val="006699"/>
                  </a:solidFill>
                  <a:latin typeface="Raleway" pitchFamily="2" charset="0"/>
                </a:rPr>
                <a:t>discussão</a:t>
              </a:r>
              <a:r>
                <a:rPr lang="en-US" sz="1799" spc="17" dirty="0">
                  <a:solidFill>
                    <a:srgbClr val="006699"/>
                  </a:solidFill>
                  <a:latin typeface="Raleway" pitchFamily="2" charset="0"/>
                </a:rPr>
                <a:t> dos </a:t>
              </a:r>
              <a:r>
                <a:rPr lang="en-US" sz="1799" spc="17" dirty="0" err="1">
                  <a:solidFill>
                    <a:srgbClr val="006699"/>
                  </a:solidFill>
                  <a:latin typeface="Raleway" pitchFamily="2" charset="0"/>
                </a:rPr>
                <a:t>trabalhos</a:t>
              </a:r>
              <a:r>
                <a:rPr lang="en-US" sz="1799" spc="17" dirty="0">
                  <a:solidFill>
                    <a:srgbClr val="006699"/>
                  </a:solidFill>
                  <a:latin typeface="Raleway" pitchFamily="2" charset="0"/>
                </a:rPr>
                <a:t> </a:t>
              </a:r>
              <a:r>
                <a:rPr lang="en-US" sz="1799" spc="17" dirty="0" err="1">
                  <a:solidFill>
                    <a:srgbClr val="006699"/>
                  </a:solidFill>
                  <a:latin typeface="Raleway" pitchFamily="2" charset="0"/>
                </a:rPr>
                <a:t>em</a:t>
              </a:r>
              <a:r>
                <a:rPr lang="en-US" sz="1799" spc="17" dirty="0">
                  <a:solidFill>
                    <a:srgbClr val="006699"/>
                  </a:solidFill>
                  <a:latin typeface="Raleway" pitchFamily="2" charset="0"/>
                </a:rPr>
                <a:t> </a:t>
              </a:r>
              <a:r>
                <a:rPr lang="en-US" sz="1799" spc="17" dirty="0" err="1">
                  <a:solidFill>
                    <a:srgbClr val="006699"/>
                  </a:solidFill>
                  <a:latin typeface="Raleway" pitchFamily="2" charset="0"/>
                </a:rPr>
                <a:t>sala</a:t>
              </a:r>
              <a:r>
                <a:rPr lang="en-US" sz="1799" spc="17" dirty="0">
                  <a:solidFill>
                    <a:srgbClr val="006699"/>
                  </a:solidFill>
                  <a:latin typeface="Raleway" pitchFamily="2" charset="0"/>
                </a:rPr>
                <a:t>. </a:t>
              </a:r>
            </a:p>
            <a:p>
              <a:pPr marL="285750" indent="-285750" algn="just">
                <a:lnSpc>
                  <a:spcPts val="2699"/>
                </a:lnSpc>
                <a:buFont typeface="Arial" panose="020B0604020202020204" pitchFamily="34" charset="0"/>
                <a:buChar char="•"/>
              </a:pPr>
              <a:endParaRPr lang="en-US" sz="1799" spc="17" dirty="0">
                <a:solidFill>
                  <a:srgbClr val="006699"/>
                </a:solidFill>
                <a:latin typeface="Raleway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0611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1136804-55E4-EF96-809A-B93354246C80}"/>
              </a:ext>
            </a:extLst>
          </p:cNvPr>
          <p:cNvGrpSpPr/>
          <p:nvPr/>
        </p:nvGrpSpPr>
        <p:grpSpPr>
          <a:xfrm>
            <a:off x="947225" y="2289517"/>
            <a:ext cx="10297550" cy="1201687"/>
            <a:chOff x="0" y="-9525"/>
            <a:chExt cx="5527040" cy="1602251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7A4D333-6CC3-7C55-61A9-B06D3129EDC2}"/>
                </a:ext>
              </a:extLst>
            </p:cNvPr>
            <p:cNvSpPr txBox="1"/>
            <p:nvPr/>
          </p:nvSpPr>
          <p:spPr>
            <a:xfrm>
              <a:off x="0" y="-9525"/>
              <a:ext cx="5527040" cy="47004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879"/>
                </a:lnSpc>
              </a:pPr>
              <a:r>
                <a:rPr lang="en-US" sz="2400" b="1" spc="240" dirty="0" err="1">
                  <a:solidFill>
                    <a:srgbClr val="006699"/>
                  </a:solidFill>
                  <a:latin typeface="Raleway" pitchFamily="2" charset="0"/>
                </a:rPr>
                <a:t>Resultados</a:t>
              </a:r>
              <a:endParaRPr lang="en-US" sz="2400" b="1" spc="240" dirty="0">
                <a:solidFill>
                  <a:srgbClr val="006699"/>
                </a:solidFill>
                <a:latin typeface="Raleway" pitchFamily="2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B77A675-8EFC-FC93-ED9F-8AD1295D57F9}"/>
                </a:ext>
              </a:extLst>
            </p:cNvPr>
            <p:cNvSpPr txBox="1"/>
            <p:nvPr/>
          </p:nvSpPr>
          <p:spPr>
            <a:xfrm>
              <a:off x="24447" y="711201"/>
              <a:ext cx="5502593" cy="8815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285750" indent="-285750" algn="just">
                <a:lnSpc>
                  <a:spcPts val="2699"/>
                </a:lnSpc>
                <a:buFont typeface="Arial" panose="020B0604020202020204" pitchFamily="34" charset="0"/>
                <a:buChar char="•"/>
              </a:pPr>
              <a:r>
                <a:rPr lang="en-US" sz="1799" spc="17" dirty="0" err="1">
                  <a:solidFill>
                    <a:srgbClr val="006699"/>
                  </a:solidFill>
                  <a:latin typeface="Raleway" pitchFamily="2" charset="0"/>
                </a:rPr>
                <a:t>Escreva</a:t>
              </a:r>
              <a:r>
                <a:rPr lang="en-US" sz="1799" spc="17" dirty="0">
                  <a:solidFill>
                    <a:srgbClr val="006699"/>
                  </a:solidFill>
                  <a:latin typeface="Raleway" pitchFamily="2" charset="0"/>
                </a:rPr>
                <a:t> </a:t>
              </a:r>
              <a:r>
                <a:rPr lang="en-US" sz="1799" spc="17" dirty="0" err="1">
                  <a:solidFill>
                    <a:srgbClr val="006699"/>
                  </a:solidFill>
                  <a:latin typeface="Raleway" pitchFamily="2" charset="0"/>
                </a:rPr>
                <a:t>aqui</a:t>
              </a:r>
              <a:endParaRPr lang="en-US" sz="1799" spc="17" dirty="0">
                <a:solidFill>
                  <a:srgbClr val="006699"/>
                </a:solidFill>
                <a:latin typeface="Raleway" pitchFamily="2" charset="0"/>
              </a:endParaRPr>
            </a:p>
            <a:p>
              <a:pPr marL="285750" indent="-285750" algn="just">
                <a:lnSpc>
                  <a:spcPts val="2699"/>
                </a:lnSpc>
                <a:buFont typeface="Arial" panose="020B0604020202020204" pitchFamily="34" charset="0"/>
                <a:buChar char="•"/>
              </a:pPr>
              <a:endParaRPr lang="en-US" sz="1799" spc="17" dirty="0">
                <a:solidFill>
                  <a:srgbClr val="006699"/>
                </a:solidFill>
                <a:latin typeface="Raleway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0104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>
            <a:extLst>
              <a:ext uri="{FF2B5EF4-FFF2-40B4-BE49-F238E27FC236}">
                <a16:creationId xmlns:a16="http://schemas.microsoft.com/office/drawing/2014/main" id="{B27359DD-0442-B859-4664-5D3F03604D52}"/>
              </a:ext>
            </a:extLst>
          </p:cNvPr>
          <p:cNvSpPr txBox="1"/>
          <p:nvPr/>
        </p:nvSpPr>
        <p:spPr>
          <a:xfrm>
            <a:off x="1291539" y="2891492"/>
            <a:ext cx="5858603" cy="6309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750"/>
              </a:lnSpc>
            </a:pPr>
            <a:r>
              <a:rPr lang="pt-BR" sz="4000" b="1" i="0" dirty="0">
                <a:solidFill>
                  <a:schemeClr val="accent1"/>
                </a:solidFill>
                <a:effectLst/>
                <a:latin typeface="Yanonne kafes"/>
              </a:rPr>
              <a:t>Título </a:t>
            </a:r>
            <a:r>
              <a:rPr lang="pt-BR" sz="4000" b="1" i="0" dirty="0" err="1">
                <a:solidFill>
                  <a:schemeClr val="accent1"/>
                </a:solidFill>
                <a:effectLst/>
                <a:latin typeface="Yanonne kafes"/>
              </a:rPr>
              <a:t>del</a:t>
            </a:r>
            <a:r>
              <a:rPr lang="pt-BR" sz="4000" b="1" i="0" dirty="0">
                <a:solidFill>
                  <a:schemeClr val="accent1"/>
                </a:solidFill>
                <a:effectLst/>
                <a:latin typeface="Yanonne kafes"/>
              </a:rPr>
              <a:t> </a:t>
            </a:r>
            <a:r>
              <a:rPr lang="pt-BR" sz="4000" b="1" i="0" dirty="0" err="1">
                <a:solidFill>
                  <a:schemeClr val="accent1"/>
                </a:solidFill>
                <a:effectLst/>
                <a:latin typeface="Yanonne kafes"/>
              </a:rPr>
              <a:t>trabajo</a:t>
            </a:r>
            <a:r>
              <a:rPr lang="pt-BR" sz="4000" b="1" i="0" dirty="0">
                <a:solidFill>
                  <a:schemeClr val="accent1"/>
                </a:solidFill>
                <a:effectLst/>
                <a:latin typeface="Yanonne kafes"/>
              </a:rPr>
              <a:t>: subtítulo</a:t>
            </a:r>
            <a:endParaRPr lang="en-US" sz="4000" b="1" spc="-50" dirty="0">
              <a:solidFill>
                <a:schemeClr val="accent1"/>
              </a:solidFill>
              <a:latin typeface="Yanonne kafes"/>
            </a:endParaRPr>
          </a:p>
        </p:txBody>
      </p:sp>
      <p:sp>
        <p:nvSpPr>
          <p:cNvPr id="3" name="TextBox 7">
            <a:extLst>
              <a:ext uri="{FF2B5EF4-FFF2-40B4-BE49-F238E27FC236}">
                <a16:creationId xmlns:a16="http://schemas.microsoft.com/office/drawing/2014/main" id="{7396D968-16A0-F1D5-F410-BACD5441822F}"/>
              </a:ext>
            </a:extLst>
          </p:cNvPr>
          <p:cNvSpPr txBox="1"/>
          <p:nvPr/>
        </p:nvSpPr>
        <p:spPr>
          <a:xfrm>
            <a:off x="1291539" y="3651037"/>
            <a:ext cx="7376160" cy="93686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2520"/>
              </a:lnSpc>
            </a:pPr>
            <a:r>
              <a:rPr lang="es-ES" b="1" i="0" dirty="0">
                <a:solidFill>
                  <a:schemeClr val="accent1"/>
                </a:solidFill>
                <a:effectLst/>
                <a:latin typeface="Raleway" pitchFamily="2" charset="0"/>
              </a:rPr>
              <a:t>Autores/Autoras: </a:t>
            </a:r>
            <a:r>
              <a:rPr lang="es-ES" b="0" i="0" dirty="0">
                <a:solidFill>
                  <a:schemeClr val="accent1"/>
                </a:solidFill>
                <a:effectLst/>
                <a:latin typeface="Raleway" pitchFamily="2" charset="0"/>
              </a:rPr>
              <a:t>Nombre; institución; e-mail/correo electrónico. Agradecimiento y mención </a:t>
            </a:r>
            <a:r>
              <a:rPr lang="es-ES" dirty="0">
                <a:solidFill>
                  <a:schemeClr val="accent1"/>
                </a:solidFill>
                <a:latin typeface="Raleway" pitchFamily="2" charset="0"/>
              </a:rPr>
              <a:t>del ente </a:t>
            </a:r>
            <a:r>
              <a:rPr lang="es-ES" b="0" i="0" dirty="0">
                <a:solidFill>
                  <a:schemeClr val="accent1"/>
                </a:solidFill>
                <a:effectLst/>
                <a:latin typeface="Raleway" pitchFamily="2" charset="0"/>
              </a:rPr>
              <a:t>financiador de la investigación, si corresponde</a:t>
            </a:r>
            <a:endParaRPr lang="en-US" sz="1800" spc="53" dirty="0">
              <a:solidFill>
                <a:schemeClr val="accent1"/>
              </a:solidFill>
              <a:latin typeface="Ralewa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416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1136804-55E4-EF96-809A-B93354246C80}"/>
              </a:ext>
            </a:extLst>
          </p:cNvPr>
          <p:cNvGrpSpPr/>
          <p:nvPr/>
        </p:nvGrpSpPr>
        <p:grpSpPr>
          <a:xfrm>
            <a:off x="947225" y="2289517"/>
            <a:ext cx="10297550" cy="3625427"/>
            <a:chOff x="0" y="-9525"/>
            <a:chExt cx="5527040" cy="483390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7A4D333-6CC3-7C55-61A9-B06D3129EDC2}"/>
                </a:ext>
              </a:extLst>
            </p:cNvPr>
            <p:cNvSpPr txBox="1"/>
            <p:nvPr/>
          </p:nvSpPr>
          <p:spPr>
            <a:xfrm>
              <a:off x="0" y="-9525"/>
              <a:ext cx="5527040" cy="4779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879"/>
                </a:lnSpc>
              </a:pPr>
              <a:r>
                <a:rPr lang="pt-BR" sz="2400" b="1" spc="240" dirty="0" err="1">
                  <a:solidFill>
                    <a:schemeClr val="accent1"/>
                  </a:solidFill>
                  <a:latin typeface="Raleway" pitchFamily="2" charset="0"/>
                </a:rPr>
                <a:t>Recomendaciones</a:t>
              </a:r>
              <a:r>
                <a:rPr lang="pt-BR" sz="2400" b="1" spc="240" dirty="0">
                  <a:solidFill>
                    <a:schemeClr val="accent1"/>
                  </a:solidFill>
                  <a:latin typeface="Raleway" pitchFamily="2" charset="0"/>
                </a:rPr>
                <a:t>:</a:t>
              </a:r>
              <a:endParaRPr lang="en-US" sz="2400" b="1" spc="240" dirty="0">
                <a:solidFill>
                  <a:schemeClr val="accent1"/>
                </a:solidFill>
                <a:latin typeface="Raleway" pitchFamily="2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B77A675-8EFC-FC93-ED9F-8AD1295D57F9}"/>
                </a:ext>
              </a:extLst>
            </p:cNvPr>
            <p:cNvSpPr txBox="1"/>
            <p:nvPr/>
          </p:nvSpPr>
          <p:spPr>
            <a:xfrm>
              <a:off x="24447" y="711201"/>
              <a:ext cx="5502593" cy="411318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285750" indent="-285750" algn="just">
                <a:lnSpc>
                  <a:spcPts val="2699"/>
                </a:lnSpc>
                <a:buFont typeface="Arial" panose="020B0604020202020204" pitchFamily="34" charset="0"/>
                <a:buChar char="•"/>
              </a:pPr>
              <a:r>
                <a:rPr lang="es-ES" b="0" i="0" dirty="0">
                  <a:solidFill>
                    <a:schemeClr val="accent1"/>
                  </a:solidFill>
                  <a:effectLst/>
                  <a:latin typeface="Raleway" pitchFamily="2" charset="0"/>
                </a:rPr>
                <a:t>Utilice este modelo en su presentación. </a:t>
              </a:r>
            </a:p>
            <a:p>
              <a:pPr marL="285750" indent="-285750" algn="just">
                <a:lnSpc>
                  <a:spcPts val="2699"/>
                </a:lnSpc>
                <a:buFont typeface="Arial" panose="020B0604020202020204" pitchFamily="34" charset="0"/>
                <a:buChar char="•"/>
              </a:pPr>
              <a:r>
                <a:rPr lang="es-ES" b="0" i="0" dirty="0">
                  <a:solidFill>
                    <a:schemeClr val="accent1"/>
                  </a:solidFill>
                  <a:effectLst/>
                  <a:latin typeface="Raleway" pitchFamily="2" charset="0"/>
                </a:rPr>
                <a:t>Enfoca su presentación en los principales puntos, destacando los resultados. Utilice imágenes. Evita textos largos</a:t>
              </a:r>
              <a:r>
                <a:rPr lang="es-ES" dirty="0">
                  <a:solidFill>
                    <a:schemeClr val="accent1"/>
                  </a:solidFill>
                  <a:latin typeface="Raleway" pitchFamily="2" charset="0"/>
                </a:rPr>
                <a:t> en las dispositivas.</a:t>
              </a:r>
              <a:endParaRPr lang="es-ES" b="0" i="0" dirty="0">
                <a:solidFill>
                  <a:schemeClr val="accent1"/>
                </a:solidFill>
                <a:effectLst/>
                <a:latin typeface="Raleway" pitchFamily="2" charset="0"/>
              </a:endParaRPr>
            </a:p>
            <a:p>
              <a:pPr marL="285750" indent="-285750" algn="just">
                <a:lnSpc>
                  <a:spcPts val="2699"/>
                </a:lnSpc>
                <a:buFont typeface="Arial" panose="020B0604020202020204" pitchFamily="34" charset="0"/>
                <a:buChar char="•"/>
              </a:pPr>
              <a:r>
                <a:rPr lang="es-ES" b="0" i="0" dirty="0">
                  <a:solidFill>
                    <a:schemeClr val="accent1"/>
                  </a:solidFill>
                  <a:effectLst/>
                  <a:latin typeface="Raleway" pitchFamily="2" charset="0"/>
                </a:rPr>
                <a:t>No use fuentes pequeñas en el texto. </a:t>
              </a:r>
            </a:p>
            <a:p>
              <a:pPr marL="285750" indent="-285750" algn="just">
                <a:lnSpc>
                  <a:spcPts val="2699"/>
                </a:lnSpc>
                <a:buFont typeface="Arial" panose="020B0604020202020204" pitchFamily="34" charset="0"/>
                <a:buChar char="•"/>
              </a:pPr>
              <a:r>
                <a:rPr lang="es-ES" b="0" i="0" dirty="0">
                  <a:solidFill>
                    <a:schemeClr val="accent1"/>
                  </a:solidFill>
                  <a:effectLst/>
                  <a:latin typeface="Raleway" pitchFamily="2" charset="0"/>
                </a:rPr>
                <a:t>No</a:t>
              </a:r>
              <a:r>
                <a:rPr lang="es-ES" dirty="0">
                  <a:solidFill>
                    <a:schemeClr val="accent1"/>
                  </a:solidFill>
                  <a:latin typeface="Raleway" pitchFamily="2" charset="0"/>
                </a:rPr>
                <a:t> se</a:t>
              </a:r>
              <a:r>
                <a:rPr lang="es-ES" b="0" i="0" dirty="0">
                  <a:solidFill>
                    <a:schemeClr val="accent1"/>
                  </a:solidFill>
                  <a:effectLst/>
                  <a:latin typeface="Raleway" pitchFamily="2" charset="0"/>
                </a:rPr>
                <a:t> limitó la cantidad de diapositivas, sin embargo, recordamos que para cada </a:t>
              </a:r>
              <a:r>
                <a:rPr lang="es-ES" dirty="0">
                  <a:solidFill>
                    <a:schemeClr val="accent1"/>
                  </a:solidFill>
                  <a:latin typeface="Raleway" pitchFamily="2" charset="0"/>
                </a:rPr>
                <a:t>trabajo serán destinados</a:t>
              </a:r>
              <a:r>
                <a:rPr lang="es-ES" b="0" i="0" dirty="0">
                  <a:solidFill>
                    <a:schemeClr val="accent1"/>
                  </a:solidFill>
                  <a:effectLst/>
                  <a:latin typeface="Raleway" pitchFamily="2" charset="0"/>
                </a:rPr>
                <a:t> </a:t>
              </a:r>
              <a:r>
                <a:rPr lang="es-ES" b="1" i="0" dirty="0">
                  <a:solidFill>
                    <a:schemeClr val="accent1"/>
                  </a:solidFill>
                  <a:effectLst/>
                  <a:latin typeface="Raleway" pitchFamily="2" charset="0"/>
                </a:rPr>
                <a:t>10 minutos </a:t>
              </a:r>
              <a:r>
                <a:rPr lang="es-ES" dirty="0">
                  <a:solidFill>
                    <a:schemeClr val="accent1"/>
                  </a:solidFill>
                  <a:latin typeface="Raleway" pitchFamily="2" charset="0"/>
                </a:rPr>
                <a:t>de</a:t>
              </a:r>
              <a:r>
                <a:rPr lang="es-ES" b="0" i="0" dirty="0">
                  <a:solidFill>
                    <a:schemeClr val="accent1"/>
                  </a:solidFill>
                  <a:effectLst/>
                  <a:latin typeface="Raleway" pitchFamily="2" charset="0"/>
                </a:rPr>
                <a:t> presentación oral. Respeta el tiempo de presentación. Recuerde que otros colegas también van a presentar y</a:t>
              </a:r>
              <a:r>
                <a:rPr lang="es-ES" b="0" i="0">
                  <a:solidFill>
                    <a:schemeClr val="accent1"/>
                  </a:solidFill>
                  <a:effectLst/>
                  <a:latin typeface="Raleway" pitchFamily="2" charset="0"/>
                </a:rPr>
                <a:t>, al final, </a:t>
              </a:r>
              <a:r>
                <a:rPr lang="es-ES" b="0" i="0" dirty="0">
                  <a:solidFill>
                    <a:schemeClr val="accent1"/>
                  </a:solidFill>
                  <a:effectLst/>
                  <a:latin typeface="Raleway" pitchFamily="2" charset="0"/>
                </a:rPr>
                <a:t>habrá discusión de los trabajos en la sala.</a:t>
              </a:r>
              <a:endParaRPr lang="en-US" spc="17" dirty="0">
                <a:solidFill>
                  <a:schemeClr val="accent1"/>
                </a:solidFill>
                <a:latin typeface="Raleway" pitchFamily="2" charset="0"/>
              </a:endParaRPr>
            </a:p>
            <a:p>
              <a:pPr marL="285750" indent="-285750" algn="just">
                <a:lnSpc>
                  <a:spcPts val="2699"/>
                </a:lnSpc>
                <a:buFont typeface="Arial" panose="020B0604020202020204" pitchFamily="34" charset="0"/>
                <a:buChar char="•"/>
              </a:pPr>
              <a:endParaRPr lang="en-US" sz="1799" spc="17" dirty="0">
                <a:solidFill>
                  <a:srgbClr val="006699"/>
                </a:solidFill>
                <a:latin typeface="Raleway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65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1136804-55E4-EF96-809A-B93354246C80}"/>
              </a:ext>
            </a:extLst>
          </p:cNvPr>
          <p:cNvGrpSpPr/>
          <p:nvPr/>
        </p:nvGrpSpPr>
        <p:grpSpPr>
          <a:xfrm>
            <a:off x="947225" y="2289517"/>
            <a:ext cx="10297550" cy="1201687"/>
            <a:chOff x="0" y="-9525"/>
            <a:chExt cx="5527040" cy="1602251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7A4D333-6CC3-7C55-61A9-B06D3129EDC2}"/>
                </a:ext>
              </a:extLst>
            </p:cNvPr>
            <p:cNvSpPr txBox="1"/>
            <p:nvPr/>
          </p:nvSpPr>
          <p:spPr>
            <a:xfrm>
              <a:off x="0" y="-9525"/>
              <a:ext cx="5527040" cy="47004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879"/>
                </a:lnSpc>
              </a:pPr>
              <a:r>
                <a:rPr lang="en-US" sz="2400" b="1" spc="240" dirty="0" err="1">
                  <a:solidFill>
                    <a:srgbClr val="006699"/>
                  </a:solidFill>
                  <a:latin typeface="Raleway" pitchFamily="2" charset="0"/>
                </a:rPr>
                <a:t>Resultados</a:t>
              </a:r>
              <a:endParaRPr lang="en-US" sz="2400" b="1" spc="240" dirty="0">
                <a:solidFill>
                  <a:srgbClr val="006699"/>
                </a:solidFill>
                <a:latin typeface="Raleway" pitchFamily="2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B77A675-8EFC-FC93-ED9F-8AD1295D57F9}"/>
                </a:ext>
              </a:extLst>
            </p:cNvPr>
            <p:cNvSpPr txBox="1"/>
            <p:nvPr/>
          </p:nvSpPr>
          <p:spPr>
            <a:xfrm>
              <a:off x="24447" y="711201"/>
              <a:ext cx="5502593" cy="8815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285750" indent="-285750" algn="just">
                <a:lnSpc>
                  <a:spcPts val="2699"/>
                </a:lnSpc>
                <a:buFont typeface="Arial" panose="020B0604020202020204" pitchFamily="34" charset="0"/>
                <a:buChar char="•"/>
              </a:pPr>
              <a:r>
                <a:rPr lang="pt-BR" b="0" i="0" dirty="0">
                  <a:solidFill>
                    <a:schemeClr val="accent1"/>
                  </a:solidFill>
                  <a:effectLst/>
                  <a:latin typeface="Raleway" pitchFamily="2" charset="0"/>
                </a:rPr>
                <a:t>Escriba </a:t>
              </a:r>
              <a:r>
                <a:rPr lang="pt-BR" b="0" i="0" dirty="0" err="1">
                  <a:solidFill>
                    <a:schemeClr val="accent1"/>
                  </a:solidFill>
                  <a:effectLst/>
                  <a:latin typeface="Raleway" pitchFamily="2" charset="0"/>
                </a:rPr>
                <a:t>aquí</a:t>
              </a:r>
              <a:endParaRPr lang="en-US" spc="17" dirty="0">
                <a:solidFill>
                  <a:schemeClr val="accent1"/>
                </a:solidFill>
                <a:latin typeface="Raleway" pitchFamily="2" charset="0"/>
              </a:endParaRPr>
            </a:p>
            <a:p>
              <a:pPr marL="285750" indent="-285750" algn="just">
                <a:lnSpc>
                  <a:spcPts val="2699"/>
                </a:lnSpc>
                <a:buFont typeface="Arial" panose="020B0604020202020204" pitchFamily="34" charset="0"/>
                <a:buChar char="•"/>
              </a:pPr>
              <a:endParaRPr lang="en-US" sz="1799" spc="17" dirty="0">
                <a:solidFill>
                  <a:srgbClr val="006699"/>
                </a:solidFill>
                <a:latin typeface="Raleway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65221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237</Words>
  <Application>Microsoft Office PowerPoint</Application>
  <PresentationFormat>Widescreen</PresentationFormat>
  <Paragraphs>20</Paragraphs>
  <Slides>6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Raleway</vt:lpstr>
      <vt:lpstr>Yanonne kafes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Marilia Gonçalves</cp:lastModifiedBy>
  <cp:revision>7</cp:revision>
  <dcterms:created xsi:type="dcterms:W3CDTF">2023-02-25T21:50:01Z</dcterms:created>
  <dcterms:modified xsi:type="dcterms:W3CDTF">2024-01-26T20:36:43Z</dcterms:modified>
</cp:coreProperties>
</file>