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97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3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99b046bd2f5b75c" providerId="LiveId" clId="{11B8CB8A-3A72-4DE1-A5ED-0AD019735622}"/>
    <pc:docChg chg="modSld">
      <pc:chgData name="" userId="a99b046bd2f5b75c" providerId="LiveId" clId="{11B8CB8A-3A72-4DE1-A5ED-0AD019735622}" dt="2018-03-26T19:40:29.285" v="3" actId="14100"/>
      <pc:docMkLst>
        <pc:docMk/>
      </pc:docMkLst>
      <pc:sldChg chg="addSp modSp">
        <pc:chgData name="" userId="a99b046bd2f5b75c" providerId="LiveId" clId="{11B8CB8A-3A72-4DE1-A5ED-0AD019735622}" dt="2018-03-26T19:40:29.285" v="3" actId="14100"/>
        <pc:sldMkLst>
          <pc:docMk/>
          <pc:sldMk cId="0" sldId="256"/>
        </pc:sldMkLst>
        <pc:picChg chg="mod">
          <ac:chgData name="" userId="a99b046bd2f5b75c" providerId="LiveId" clId="{11B8CB8A-3A72-4DE1-A5ED-0AD019735622}" dt="2018-03-26T19:40:29.285" v="3" actId="14100"/>
          <ac:picMkLst>
            <pc:docMk/>
            <pc:sldMk cId="0" sldId="256"/>
            <ac:picMk id="3" creationId="{2776E8E0-C913-4CFC-8FEB-772DDFD93470}"/>
          </ac:picMkLst>
        </pc:picChg>
        <pc:picChg chg="add mod">
          <ac:chgData name="" userId="a99b046bd2f5b75c" providerId="LiveId" clId="{11B8CB8A-3A72-4DE1-A5ED-0AD019735622}" dt="2018-03-26T19:23:31.294" v="2" actId="571"/>
          <ac:picMkLst>
            <pc:docMk/>
            <pc:sldMk cId="0" sldId="256"/>
            <ac:picMk id="10" creationId="{57D37231-AE12-40F1-9727-F366AE70424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9C25ECD0-D63A-4826-B67D-043D33DE6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013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CC69B0-59B5-4FC0-89C9-2B49DA452940}" type="slidenum">
              <a:rPr lang="pt-BR" altLang="pt-BR" sz="1400" smtClean="0">
                <a:cs typeface="DejaVu Sans" panose="020B06030308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t-BR" altLang="pt-BR" sz="1400">
              <a:cs typeface="DejaVu Sans" panose="020B0603030804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25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CC69B0-59B5-4FC0-89C9-2B49DA452940}" type="slidenum">
              <a:rPr lang="pt-BR" altLang="pt-BR" sz="1400" smtClean="0">
                <a:cs typeface="DejaVu Sans" panose="020B06030308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t-BR" altLang="pt-BR" sz="1400">
              <a:cs typeface="DejaVu Sans" panose="020B0603030804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8197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CC69B0-59B5-4FC0-89C9-2B49DA452940}" type="slidenum">
              <a:rPr lang="pt-BR" altLang="pt-BR" sz="1400" smtClean="0">
                <a:cs typeface="DejaVu Sans" panose="020B06030308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t-BR" altLang="pt-BR" sz="1400">
              <a:cs typeface="DejaVu Sans" panose="020B0603030804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109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CC69B0-59B5-4FC0-89C9-2B49DA452940}" type="slidenum">
              <a:rPr lang="pt-BR" altLang="pt-BR" sz="1400" smtClean="0">
                <a:cs typeface="DejaVu Sans" panose="020B06030308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t-BR" altLang="pt-BR" sz="1400">
              <a:cs typeface="DejaVu Sans" panose="020B0603030804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216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CC69B0-59B5-4FC0-89C9-2B49DA452940}" type="slidenum">
              <a:rPr lang="pt-BR" altLang="pt-BR" sz="1400" smtClean="0">
                <a:cs typeface="DejaVu Sans" panose="020B06030308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t-BR" altLang="pt-BR" sz="1400">
              <a:cs typeface="DejaVu Sans" panose="020B0603030804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541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083E2-57E0-475F-ABBD-FAFF722471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7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9B5D-771F-4197-A5E7-758CCEF247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50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58483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83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AC572-41F5-4CE1-8616-B98415BFE7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95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8A2D-022A-4BAF-84A5-0281D86692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03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61CA-C658-4787-B05B-B38EBD3B47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99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707D-B0D3-49CA-A914-E0211C0752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15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3815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FCB7-51F9-4E2C-87A6-D9D687376D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4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8CB8-0D9D-4458-9BB0-79B43D035C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29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4B406-B7D1-4072-9BB5-0600A1D998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1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CBCBE-FE0C-45D4-94ED-0498F8A6D8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05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FBC55-6179-441D-85DE-55C8F1D362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7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9CF3E-5FE2-4323-8E8E-8DDAC7FC1D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  <a:p>
            <a:pPr lvl="4"/>
            <a:r>
              <a:rPr lang="en-GB" altLang="pt-BR"/>
              <a:t>8.º Nível da estrutura de tópicos</a:t>
            </a:r>
          </a:p>
          <a:p>
            <a:pPr lvl="4"/>
            <a:r>
              <a:rPr lang="en-GB" altLang="pt-BR"/>
              <a:t>9.º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8755A3D0-8921-4E07-8AFD-FE62A5D648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0"/>
            <a:ext cx="720725" cy="7559675"/>
          </a:xfrm>
          <a:prstGeom prst="roundRect">
            <a:avLst>
              <a:gd name="adj" fmla="val 218"/>
            </a:avLst>
          </a:prstGeom>
          <a:solidFill>
            <a:srgbClr val="497584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720725" y="0"/>
            <a:ext cx="215900" cy="7559675"/>
          </a:xfrm>
          <a:prstGeom prst="roundRect">
            <a:avLst>
              <a:gd name="adj" fmla="val 731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0" y="7024961"/>
            <a:ext cx="10080625" cy="528362"/>
          </a:xfrm>
          <a:prstGeom prst="roundRect">
            <a:avLst>
              <a:gd name="adj" fmla="val 167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-3175" y="7018609"/>
            <a:ext cx="9867900" cy="6352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720725" y="0"/>
            <a:ext cx="1588" cy="7559675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392240" y="7067053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24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Nome do pesquisador</a:t>
            </a:r>
            <a:b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Instituição e e-mail do pesquisador</a:t>
            </a:r>
          </a:p>
        </p:txBody>
      </p:sp>
      <p:sp>
        <p:nvSpPr>
          <p:cNvPr id="3082" name="Text Box 13"/>
          <p:cNvSpPr txBox="1">
            <a:spLocks noChangeArrowheads="1"/>
          </p:cNvSpPr>
          <p:nvPr/>
        </p:nvSpPr>
        <p:spPr bwMode="auto">
          <a:xfrm rot="10800000" flipV="1">
            <a:off x="-144463" y="-1"/>
            <a:ext cx="936626" cy="697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0" tIns="1908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1800" dirty="0" smtClean="0">
                <a:solidFill>
                  <a:srgbClr val="FFFFFF"/>
                </a:solidFill>
              </a:rPr>
              <a:t>XVI </a:t>
            </a:r>
            <a:r>
              <a:rPr lang="pt-BR" altLang="pt-BR" sz="1800" dirty="0">
                <a:solidFill>
                  <a:srgbClr val="FFFFFF"/>
                </a:solidFill>
              </a:rPr>
              <a:t>SEMINÁRIO ANPTUR – </a:t>
            </a:r>
            <a:r>
              <a:rPr lang="pt-BR" altLang="pt-BR" sz="1800" dirty="0" smtClean="0">
                <a:solidFill>
                  <a:srgbClr val="FFFFFF"/>
                </a:solidFill>
              </a:rPr>
              <a:t>18 A 20 DE </a:t>
            </a:r>
            <a:r>
              <a:rPr lang="pt-BR" altLang="pt-BR" sz="1800" dirty="0">
                <a:solidFill>
                  <a:srgbClr val="FFFFFF"/>
                </a:solidFill>
              </a:rPr>
              <a:t>SETEMBRO DE </a:t>
            </a:r>
            <a:r>
              <a:rPr lang="pt-BR" altLang="pt-BR" sz="1800" dirty="0" smtClean="0">
                <a:solidFill>
                  <a:srgbClr val="FFFFFF"/>
                </a:solidFill>
              </a:rPr>
              <a:t>2019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776E8E0-C913-4CFC-8FEB-772DDFD93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77" y="251445"/>
            <a:ext cx="3576034" cy="1138059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776E8E0-C913-4CFC-8FEB-772DDFD934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8" y="7158155"/>
            <a:ext cx="864096" cy="2749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0"/>
            <a:ext cx="720725" cy="7559675"/>
          </a:xfrm>
          <a:prstGeom prst="roundRect">
            <a:avLst>
              <a:gd name="adj" fmla="val 218"/>
            </a:avLst>
          </a:prstGeom>
          <a:solidFill>
            <a:srgbClr val="497584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720725" y="0"/>
            <a:ext cx="215900" cy="7559675"/>
          </a:xfrm>
          <a:prstGeom prst="roundRect">
            <a:avLst>
              <a:gd name="adj" fmla="val 731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0" y="7024961"/>
            <a:ext cx="10080625" cy="528362"/>
          </a:xfrm>
          <a:prstGeom prst="roundRect">
            <a:avLst>
              <a:gd name="adj" fmla="val 167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-3175" y="7018609"/>
            <a:ext cx="9867900" cy="6352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720725" y="0"/>
            <a:ext cx="1588" cy="7559675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392240" y="7067053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24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Nome do pesquisador</a:t>
            </a:r>
            <a:b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Instituição e e-mail do pesquisador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 rot="10800000" flipV="1">
            <a:off x="-144463" y="-1"/>
            <a:ext cx="936626" cy="697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0" tIns="1908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1800" dirty="0" smtClean="0">
                <a:solidFill>
                  <a:srgbClr val="FFFFFF"/>
                </a:solidFill>
              </a:rPr>
              <a:t>XVI </a:t>
            </a:r>
            <a:r>
              <a:rPr lang="pt-BR" altLang="pt-BR" sz="1800" dirty="0">
                <a:solidFill>
                  <a:srgbClr val="FFFFFF"/>
                </a:solidFill>
              </a:rPr>
              <a:t>SEMINÁRIO ANPTUR – </a:t>
            </a:r>
            <a:r>
              <a:rPr lang="pt-BR" altLang="pt-BR" sz="1800" dirty="0" smtClean="0">
                <a:solidFill>
                  <a:srgbClr val="FFFFFF"/>
                </a:solidFill>
              </a:rPr>
              <a:t>18 A 20 DE </a:t>
            </a:r>
            <a:r>
              <a:rPr lang="pt-BR" altLang="pt-BR" sz="1800" dirty="0">
                <a:solidFill>
                  <a:srgbClr val="FFFFFF"/>
                </a:solidFill>
              </a:rPr>
              <a:t>SETEMBRO DE </a:t>
            </a:r>
            <a:r>
              <a:rPr lang="pt-BR" altLang="pt-BR" sz="1800" dirty="0" smtClean="0">
                <a:solidFill>
                  <a:srgbClr val="FFFFFF"/>
                </a:solidFill>
              </a:rPr>
              <a:t>2019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776E8E0-C913-4CFC-8FEB-772DDFD93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8" y="7158155"/>
            <a:ext cx="864096" cy="27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39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0"/>
            <a:ext cx="720725" cy="7559675"/>
          </a:xfrm>
          <a:prstGeom prst="roundRect">
            <a:avLst>
              <a:gd name="adj" fmla="val 218"/>
            </a:avLst>
          </a:prstGeom>
          <a:solidFill>
            <a:srgbClr val="497584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720725" y="0"/>
            <a:ext cx="215900" cy="7559675"/>
          </a:xfrm>
          <a:prstGeom prst="roundRect">
            <a:avLst>
              <a:gd name="adj" fmla="val 731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0" y="7024961"/>
            <a:ext cx="10080625" cy="528362"/>
          </a:xfrm>
          <a:prstGeom prst="roundRect">
            <a:avLst>
              <a:gd name="adj" fmla="val 167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-3175" y="7018609"/>
            <a:ext cx="9867900" cy="6352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720725" y="0"/>
            <a:ext cx="1588" cy="7559675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392240" y="7067053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24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Nome do pesquisador</a:t>
            </a:r>
            <a:b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Instituição e e-mail do pesquisador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 rot="10800000" flipV="1">
            <a:off x="-144463" y="-1"/>
            <a:ext cx="936626" cy="697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0" tIns="1908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1800" dirty="0" smtClean="0">
                <a:solidFill>
                  <a:srgbClr val="FFFFFF"/>
                </a:solidFill>
              </a:rPr>
              <a:t>XVI </a:t>
            </a:r>
            <a:r>
              <a:rPr lang="pt-BR" altLang="pt-BR" sz="1800" dirty="0">
                <a:solidFill>
                  <a:srgbClr val="FFFFFF"/>
                </a:solidFill>
              </a:rPr>
              <a:t>SEMINÁRIO ANPTUR – </a:t>
            </a:r>
            <a:r>
              <a:rPr lang="pt-BR" altLang="pt-BR" sz="1800" dirty="0" smtClean="0">
                <a:solidFill>
                  <a:srgbClr val="FFFFFF"/>
                </a:solidFill>
              </a:rPr>
              <a:t>18 A 20 DE </a:t>
            </a:r>
            <a:r>
              <a:rPr lang="pt-BR" altLang="pt-BR" sz="1800" dirty="0">
                <a:solidFill>
                  <a:srgbClr val="FFFFFF"/>
                </a:solidFill>
              </a:rPr>
              <a:t>SETEMBRO DE </a:t>
            </a:r>
            <a:r>
              <a:rPr lang="pt-BR" altLang="pt-BR" sz="1800" dirty="0" smtClean="0">
                <a:solidFill>
                  <a:srgbClr val="FFFFFF"/>
                </a:solidFill>
              </a:rPr>
              <a:t>2019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776E8E0-C913-4CFC-8FEB-772DDFD93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8" y="7158155"/>
            <a:ext cx="864096" cy="27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13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0"/>
            <a:ext cx="720725" cy="7559675"/>
          </a:xfrm>
          <a:prstGeom prst="roundRect">
            <a:avLst>
              <a:gd name="adj" fmla="val 218"/>
            </a:avLst>
          </a:prstGeom>
          <a:solidFill>
            <a:srgbClr val="497584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720725" y="0"/>
            <a:ext cx="215900" cy="7559675"/>
          </a:xfrm>
          <a:prstGeom prst="roundRect">
            <a:avLst>
              <a:gd name="adj" fmla="val 731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0" y="7024961"/>
            <a:ext cx="10080625" cy="528362"/>
          </a:xfrm>
          <a:prstGeom prst="roundRect">
            <a:avLst>
              <a:gd name="adj" fmla="val 167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-3175" y="7018609"/>
            <a:ext cx="9867900" cy="6352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720725" y="0"/>
            <a:ext cx="1588" cy="7559675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392240" y="7067053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24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Nome do pesquisador</a:t>
            </a:r>
            <a:b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Instituição e e-mail do pesquisador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 rot="10800000" flipV="1">
            <a:off x="-144463" y="-1"/>
            <a:ext cx="936626" cy="697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0" tIns="1908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1800" dirty="0" smtClean="0">
                <a:solidFill>
                  <a:srgbClr val="FFFFFF"/>
                </a:solidFill>
              </a:rPr>
              <a:t>XVI </a:t>
            </a:r>
            <a:r>
              <a:rPr lang="pt-BR" altLang="pt-BR" sz="1800" dirty="0">
                <a:solidFill>
                  <a:srgbClr val="FFFFFF"/>
                </a:solidFill>
              </a:rPr>
              <a:t>SEMINÁRIO ANPTUR – </a:t>
            </a:r>
            <a:r>
              <a:rPr lang="pt-BR" altLang="pt-BR" sz="1800" dirty="0" smtClean="0">
                <a:solidFill>
                  <a:srgbClr val="FFFFFF"/>
                </a:solidFill>
              </a:rPr>
              <a:t>18 A 20 DE </a:t>
            </a:r>
            <a:r>
              <a:rPr lang="pt-BR" altLang="pt-BR" sz="1800" dirty="0">
                <a:solidFill>
                  <a:srgbClr val="FFFFFF"/>
                </a:solidFill>
              </a:rPr>
              <a:t>SETEMBRO DE </a:t>
            </a:r>
            <a:r>
              <a:rPr lang="pt-BR" altLang="pt-BR" sz="1800" dirty="0" smtClean="0">
                <a:solidFill>
                  <a:srgbClr val="FFFFFF"/>
                </a:solidFill>
              </a:rPr>
              <a:t>2019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776E8E0-C913-4CFC-8FEB-772DDFD93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8" y="7158155"/>
            <a:ext cx="864096" cy="27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35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0"/>
            <a:ext cx="720725" cy="7559675"/>
          </a:xfrm>
          <a:prstGeom prst="roundRect">
            <a:avLst>
              <a:gd name="adj" fmla="val 218"/>
            </a:avLst>
          </a:prstGeom>
          <a:solidFill>
            <a:srgbClr val="497584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720725" y="0"/>
            <a:ext cx="215900" cy="7559675"/>
          </a:xfrm>
          <a:prstGeom prst="roundRect">
            <a:avLst>
              <a:gd name="adj" fmla="val 731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0" y="7024961"/>
            <a:ext cx="10080625" cy="528362"/>
          </a:xfrm>
          <a:prstGeom prst="roundRect">
            <a:avLst>
              <a:gd name="adj" fmla="val 167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-3175" y="7018609"/>
            <a:ext cx="9867900" cy="6352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720725" y="0"/>
            <a:ext cx="1588" cy="7559675"/>
          </a:xfrm>
          <a:prstGeom prst="line">
            <a:avLst/>
          </a:prstGeom>
          <a:noFill/>
          <a:ln w="36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392240" y="7067053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24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Nome do pesquisador</a:t>
            </a:r>
            <a:b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altLang="pt-BR" sz="1200" dirty="0">
                <a:solidFill>
                  <a:schemeClr val="bg1">
                    <a:lumMod val="50000"/>
                  </a:schemeClr>
                </a:solidFill>
              </a:rPr>
              <a:t>Instituição e e-mail do pesquisador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5CCCE9-64D6-4D2D-8AAB-216250325ED8}"/>
              </a:ext>
            </a:extLst>
          </p:cNvPr>
          <p:cNvSpPr txBox="1"/>
          <p:nvPr/>
        </p:nvSpPr>
        <p:spPr>
          <a:xfrm>
            <a:off x="2343832" y="3785476"/>
            <a:ext cx="618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MÁXIMO DE 05 </a:t>
            </a:r>
            <a:r>
              <a:rPr lang="pt-BR" dirty="0">
                <a:solidFill>
                  <a:schemeClr val="tx2"/>
                </a:solidFill>
              </a:rPr>
              <a:t>SLIDES PARA TODA A APRESENTAÇÃO</a:t>
            </a:r>
          </a:p>
          <a:p>
            <a:endParaRPr lang="pt-BR" dirty="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 rot="10800000" flipV="1">
            <a:off x="-144463" y="-1"/>
            <a:ext cx="936626" cy="697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0" tIns="1908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pt-BR" altLang="pt-BR" sz="1800" dirty="0" smtClean="0">
                <a:solidFill>
                  <a:srgbClr val="FFFFFF"/>
                </a:solidFill>
              </a:rPr>
              <a:t>XVI </a:t>
            </a:r>
            <a:r>
              <a:rPr lang="pt-BR" altLang="pt-BR" sz="1800" dirty="0">
                <a:solidFill>
                  <a:srgbClr val="FFFFFF"/>
                </a:solidFill>
              </a:rPr>
              <a:t>SEMINÁRIO ANPTUR – </a:t>
            </a:r>
            <a:r>
              <a:rPr lang="pt-BR" altLang="pt-BR" sz="1800" dirty="0" smtClean="0">
                <a:solidFill>
                  <a:srgbClr val="FFFFFF"/>
                </a:solidFill>
              </a:rPr>
              <a:t>18 A 20 DE </a:t>
            </a:r>
            <a:r>
              <a:rPr lang="pt-BR" altLang="pt-BR" sz="1800" dirty="0">
                <a:solidFill>
                  <a:srgbClr val="FFFFFF"/>
                </a:solidFill>
              </a:rPr>
              <a:t>SETEMBRO DE </a:t>
            </a:r>
            <a:r>
              <a:rPr lang="pt-BR" altLang="pt-BR" sz="1800" dirty="0" smtClean="0">
                <a:solidFill>
                  <a:srgbClr val="FFFFFF"/>
                </a:solidFill>
              </a:rPr>
              <a:t>2019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776E8E0-C913-4CFC-8FEB-772DDFD93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8" y="7158155"/>
            <a:ext cx="864096" cy="27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9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34503</TotalTime>
  <Words>83</Words>
  <Application>Microsoft Office PowerPoint</Application>
  <PresentationFormat>Personalizar</PresentationFormat>
  <Paragraphs>16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DejaVu Sans</vt:lpstr>
      <vt:lpstr>Droid Sans Fallback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Argus</cp:lastModifiedBy>
  <cp:revision>12</cp:revision>
  <cp:lastPrinted>1601-01-01T00:00:00Z</cp:lastPrinted>
  <dcterms:created xsi:type="dcterms:W3CDTF">2015-12-02T19:07:44Z</dcterms:created>
  <dcterms:modified xsi:type="dcterms:W3CDTF">2019-04-02T19:14:54Z</dcterms:modified>
</cp:coreProperties>
</file>