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  <p:sldId id="267" r:id="rId7"/>
  </p:sldIdLst>
  <p:sldSz cx="9753600" cy="7315200"/>
  <p:notesSz cx="6858000" cy="9144000"/>
  <p:embeddedFontLst>
    <p:embeddedFont>
      <p:font typeface="Aileron Thin Bold" panose="020B0604020202020204" charset="0"/>
      <p:regular r:id="rId8"/>
    </p:embeddedFont>
    <p:embeddedFont>
      <p:font typeface="League Spartan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imo" panose="020B0604020202020204" charset="0"/>
      <p:regular r:id="rId14"/>
    </p:embeddedFont>
    <p:embeddedFont>
      <p:font typeface="Aileron Heavy Bold" panose="020B0604020202020204" charset="0"/>
      <p:regular r:id="rId15"/>
    </p:embeddedFont>
    <p:embeddedFont>
      <p:font typeface="Bodoni FLF Italics" panose="020B0604020202020204"/>
      <p:regular r:id="rId16"/>
    </p:embeddedFont>
    <p:embeddedFont>
      <p:font typeface="Aileron Regular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2" autoAdjust="0"/>
  </p:normalViewPr>
  <p:slideViewPr>
    <p:cSldViewPr>
      <p:cViewPr>
        <p:scale>
          <a:sx n="70" d="100"/>
          <a:sy n="70" d="100"/>
        </p:scale>
        <p:origin x="126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66800" y="2713691"/>
            <a:ext cx="7772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504195" y="2303794"/>
            <a:ext cx="6897610" cy="149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19"/>
              </a:lnSpc>
            </a:pPr>
            <a:r>
              <a:rPr lang="en-US" sz="11200" dirty="0" smtClean="0">
                <a:solidFill>
                  <a:srgbClr val="222222"/>
                </a:solidFill>
                <a:latin typeface="Bodoni FLF Italics"/>
              </a:rPr>
              <a:t>TÍTULO</a:t>
            </a:r>
            <a:endParaRPr lang="en-US" sz="11200" dirty="0">
              <a:solidFill>
                <a:srgbClr val="222222"/>
              </a:solidFill>
              <a:latin typeface="Bodoni FLF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2116" y="3640247"/>
            <a:ext cx="6924675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1"/>
              </a:lnSpc>
            </a:pPr>
            <a:r>
              <a:rPr lang="en-US" spc="226" dirty="0" smtClean="0">
                <a:solidFill>
                  <a:srgbClr val="222222"/>
                </a:solidFill>
                <a:latin typeface="League Spartan"/>
              </a:rPr>
              <a:t>SUBTÍTULO DO TRABALHO</a:t>
            </a:r>
            <a:endParaRPr lang="en-US" sz="1886" spc="226" dirty="0">
              <a:solidFill>
                <a:srgbClr val="FF0000"/>
              </a:solidFill>
              <a:latin typeface="League Spartan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76248" y="301572"/>
            <a:ext cx="3076412" cy="938781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7020383" y="5105400"/>
            <a:ext cx="181079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2"/>
              </a:lnSpc>
            </a:pPr>
            <a:r>
              <a:rPr lang="en-US" sz="1200" spc="136" dirty="0" smtClean="0">
                <a:latin typeface="League Spartan"/>
              </a:rPr>
              <a:t>AUTOR 1</a:t>
            </a:r>
          </a:p>
          <a:p>
            <a:pPr algn="r">
              <a:lnSpc>
                <a:spcPts val="1592"/>
              </a:lnSpc>
            </a:pPr>
            <a:r>
              <a:rPr lang="en-US" sz="1200" spc="136" dirty="0" smtClean="0">
                <a:latin typeface="League Spartan"/>
              </a:rPr>
              <a:t>AUTOR 2</a:t>
            </a:r>
          </a:p>
          <a:p>
            <a:pPr algn="r">
              <a:lnSpc>
                <a:spcPts val="1592"/>
              </a:lnSpc>
            </a:pPr>
            <a:r>
              <a:rPr lang="en-US" sz="1200" spc="136" dirty="0" smtClean="0">
                <a:latin typeface="League Spartan"/>
              </a:rPr>
              <a:t>AUTOR 3</a:t>
            </a:r>
          </a:p>
          <a:p>
            <a:pPr algn="r">
              <a:lnSpc>
                <a:spcPts val="1592"/>
              </a:lnSpc>
            </a:pPr>
            <a:r>
              <a:rPr lang="en-US" sz="1200" spc="136" dirty="0" smtClean="0">
                <a:latin typeface="League Spartan"/>
              </a:rPr>
              <a:t>AUTOR </a:t>
            </a:r>
            <a:r>
              <a:rPr lang="en-US" sz="1137" spc="136" dirty="0" smtClean="0">
                <a:latin typeface="League Spartan"/>
              </a:rPr>
              <a:t>4</a:t>
            </a:r>
            <a:endParaRPr lang="en-US" sz="1137" spc="136" dirty="0">
              <a:latin typeface="League 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3718" y="6727191"/>
            <a:ext cx="857623" cy="18199"/>
          </a:xfrm>
          <a:prstGeom prst="rect">
            <a:avLst/>
          </a:prstGeom>
          <a:solidFill>
            <a:srgbClr val="E4D4C5"/>
          </a:solidFill>
        </p:spPr>
      </p:sp>
      <p:grpSp>
        <p:nvGrpSpPr>
          <p:cNvPr id="4" name="Group 4"/>
          <p:cNvGrpSpPr/>
          <p:nvPr/>
        </p:nvGrpSpPr>
        <p:grpSpPr>
          <a:xfrm>
            <a:off x="983564" y="2124387"/>
            <a:ext cx="294542" cy="237813"/>
            <a:chOff x="0" y="-564024"/>
            <a:chExt cx="6350000" cy="5126990"/>
          </a:xfrm>
          <a:solidFill>
            <a:schemeClr val="accent1"/>
          </a:solidFill>
        </p:grpSpPr>
        <p:sp>
          <p:nvSpPr>
            <p:cNvPr id="5" name="Freeform 5"/>
            <p:cNvSpPr/>
            <p:nvPr/>
          </p:nvSpPr>
          <p:spPr>
            <a:xfrm>
              <a:off x="0" y="-564024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423718" y="6963478"/>
            <a:ext cx="506957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Nome | </a:t>
            </a:r>
            <a:r>
              <a:rPr lang="en-US" sz="1000" spc="70" dirty="0" err="1">
                <a:solidFill>
                  <a:srgbClr val="4D4A46"/>
                </a:solidFill>
                <a:latin typeface="Aileron Regular"/>
              </a:rPr>
              <a:t>Instituição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 | E-mail do(a) </a:t>
            </a:r>
            <a:r>
              <a:rPr lang="en-US" sz="1000" spc="70" dirty="0" err="1" smtClean="0">
                <a:solidFill>
                  <a:srgbClr val="4D4A46"/>
                </a:solidFill>
                <a:latin typeface="Aileron Regular"/>
              </a:rPr>
              <a:t>apresentador</a:t>
            </a:r>
            <a:r>
              <a:rPr lang="en-US" sz="1000" spc="70" dirty="0" smtClean="0">
                <a:solidFill>
                  <a:srgbClr val="4D4A46"/>
                </a:solidFill>
                <a:latin typeface="Aileron Regular"/>
              </a:rPr>
              <a:t>(a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3678" y="2083508"/>
            <a:ext cx="3328835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b="1" spc="72" dirty="0" err="1">
                <a:solidFill>
                  <a:srgbClr val="4D4A46"/>
                </a:solidFill>
                <a:latin typeface="League Spartan" panose="020B0604020202020204" charset="0"/>
              </a:rPr>
              <a:t>Introdução</a:t>
            </a:r>
            <a:endParaRPr lang="en-US" sz="2400" spc="72" dirty="0">
              <a:solidFill>
                <a:srgbClr val="4D4A46"/>
              </a:solidFill>
              <a:latin typeface="League Spartan" panose="020B060402020202020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 rot="-452397">
            <a:off x="852529" y="3768113"/>
            <a:ext cx="3931183" cy="2630512"/>
            <a:chOff x="0" y="0"/>
            <a:chExt cx="1714205" cy="11470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4205" cy="1147043"/>
            </a:xfrm>
            <a:custGeom>
              <a:avLst/>
              <a:gdLst/>
              <a:ahLst/>
              <a:cxnLst/>
              <a:rect l="l" t="t" r="r" b="b"/>
              <a:pathLst>
                <a:path w="1714205" h="1147043">
                  <a:moveTo>
                    <a:pt x="0" y="0"/>
                  </a:moveTo>
                  <a:lnTo>
                    <a:pt x="1714205" y="0"/>
                  </a:lnTo>
                  <a:lnTo>
                    <a:pt x="1714205" y="1147043"/>
                  </a:lnTo>
                  <a:lnTo>
                    <a:pt x="0" y="1147043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5" name="Group 15"/>
          <p:cNvGrpSpPr/>
          <p:nvPr/>
        </p:nvGrpSpPr>
        <p:grpSpPr>
          <a:xfrm rot="433417">
            <a:off x="4713635" y="2673803"/>
            <a:ext cx="3931183" cy="2961955"/>
            <a:chOff x="0" y="0"/>
            <a:chExt cx="2269824" cy="171020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69824" cy="1710202"/>
            </a:xfrm>
            <a:custGeom>
              <a:avLst/>
              <a:gdLst/>
              <a:ahLst/>
              <a:cxnLst/>
              <a:rect l="l" t="t" r="r" b="b"/>
              <a:pathLst>
                <a:path w="2269824" h="1710202">
                  <a:moveTo>
                    <a:pt x="0" y="0"/>
                  </a:moveTo>
                  <a:lnTo>
                    <a:pt x="2269824" y="0"/>
                  </a:lnTo>
                  <a:lnTo>
                    <a:pt x="2269824" y="1710202"/>
                  </a:lnTo>
                  <a:lnTo>
                    <a:pt x="0" y="1710202"/>
                  </a:lnTo>
                  <a:close/>
                </a:path>
              </a:pathLst>
            </a:custGeom>
            <a:solidFill>
              <a:srgbClr val="EAED7D"/>
            </a:solidFill>
          </p:spPr>
        </p:sp>
      </p:grpSp>
      <p:sp>
        <p:nvSpPr>
          <p:cNvPr id="17" name="TextBox 17"/>
          <p:cNvSpPr txBox="1"/>
          <p:nvPr/>
        </p:nvSpPr>
        <p:spPr>
          <a:xfrm rot="-527806">
            <a:off x="1149317" y="3850987"/>
            <a:ext cx="3328835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Foque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sua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apresentação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nos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principais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pontos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: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problema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,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objetivo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da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pesquisa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,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abordagem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teórica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,</a:t>
            </a:r>
          </a:p>
          <a:p>
            <a:pPr algn="ctr">
              <a:lnSpc>
                <a:spcPts val="2700"/>
              </a:lnSpc>
            </a:pP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metodologia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,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procedimentos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utilizados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e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principais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latin typeface="Aileron Regular" panose="020B0604020202020204" charset="0"/>
                <a:cs typeface="Aileron Regular" panose="020B0604020202020204" charset="0"/>
              </a:rPr>
              <a:t>resultados</a:t>
            </a:r>
            <a:r>
              <a:rPr lang="en-US" sz="1800" spc="18" dirty="0">
                <a:latin typeface="Aileron Regular" panose="020B0604020202020204" charset="0"/>
                <a:cs typeface="Aileron Regular" panose="020B0604020202020204" charset="0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 rot="424377">
            <a:off x="4944699" y="3462282"/>
            <a:ext cx="343868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A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apresentação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oral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estará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limitada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a 3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trabalhos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por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autor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inscrito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. 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Cada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trabalho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terá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10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minutos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para </a:t>
            </a:r>
            <a:r>
              <a:rPr lang="en-US" sz="1800" spc="18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apresentação</a:t>
            </a:r>
            <a:r>
              <a:rPr lang="en-US" sz="1800" spc="18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oral</a:t>
            </a:r>
            <a:r>
              <a:rPr lang="en-US" sz="1800" spc="18" dirty="0">
                <a:solidFill>
                  <a:srgbClr val="4D4A46"/>
                </a:solidFill>
                <a:latin typeface="Aileron Thin Bold"/>
              </a:rPr>
              <a:t>.</a:t>
            </a:r>
          </a:p>
        </p:txBody>
      </p:sp>
      <p:sp>
        <p:nvSpPr>
          <p:cNvPr id="20" name="AutoShape 3"/>
          <p:cNvSpPr/>
          <p:nvPr/>
        </p:nvSpPr>
        <p:spPr>
          <a:xfrm>
            <a:off x="1755376" y="1445158"/>
            <a:ext cx="5918156" cy="18199"/>
          </a:xfrm>
          <a:prstGeom prst="rect">
            <a:avLst/>
          </a:prstGeom>
          <a:solidFill>
            <a:schemeClr val="accent1">
              <a:lumMod val="20000"/>
              <a:lumOff val="80000"/>
              <a:alpha val="38823"/>
            </a:schemeClr>
          </a:solidFill>
          <a:ln w="28575">
            <a:solidFill>
              <a:schemeClr val="accent1"/>
            </a:solidFill>
          </a:ln>
        </p:spPr>
      </p:sp>
      <p:sp>
        <p:nvSpPr>
          <p:cNvPr id="21" name="TextBox 9"/>
          <p:cNvSpPr txBox="1"/>
          <p:nvPr/>
        </p:nvSpPr>
        <p:spPr>
          <a:xfrm>
            <a:off x="6437060" y="458717"/>
            <a:ext cx="29389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solidFill>
                  <a:srgbClr val="4D4A46"/>
                </a:solidFill>
                <a:latin typeface="Aileron Heavy Bold" panose="020B0604020202020204" charset="0"/>
                <a:cs typeface="Aileron Heavy Bold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02 A 04 DE DEZEMBRO DE </a:t>
            </a:r>
            <a:r>
              <a:rPr lang="en-US" sz="1000" spc="12" dirty="0">
                <a:latin typeface="Aileron Regular" panose="020B0604020202020204" charset="0"/>
                <a:cs typeface="Aileron Regular" panose="020B0604020202020204" charset="0"/>
              </a:rPr>
              <a:t>2020 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WEBSEMINÁRIO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ANAIS ANPTUR | ISSN 2359-6805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76248" y="301572"/>
            <a:ext cx="3076412" cy="938781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30051" y="458717"/>
            <a:ext cx="314619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IMPACTOS DA PESQUISA E DA 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PÓS-GRADUAÇÃO EM TURISMO E HOSPITALIDADE NA SOCIEDADE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9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3718" y="6727191"/>
            <a:ext cx="857623" cy="18199"/>
          </a:xfrm>
          <a:prstGeom prst="rect">
            <a:avLst/>
          </a:prstGeom>
          <a:solidFill>
            <a:srgbClr val="E4D4C5"/>
          </a:solidFill>
        </p:spPr>
      </p:sp>
      <p:grpSp>
        <p:nvGrpSpPr>
          <p:cNvPr id="4" name="Group 4"/>
          <p:cNvGrpSpPr/>
          <p:nvPr/>
        </p:nvGrpSpPr>
        <p:grpSpPr>
          <a:xfrm>
            <a:off x="1013061" y="2810187"/>
            <a:ext cx="294542" cy="237813"/>
            <a:chOff x="0" y="0"/>
            <a:chExt cx="6350000" cy="5126990"/>
          </a:xfrm>
          <a:solidFill>
            <a:schemeClr val="accent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423718" y="6963478"/>
            <a:ext cx="506957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Nome | </a:t>
            </a:r>
            <a:r>
              <a:rPr lang="en-US" sz="1000" spc="70" dirty="0" err="1">
                <a:solidFill>
                  <a:srgbClr val="4D4A46"/>
                </a:solidFill>
                <a:latin typeface="Aileron Regular"/>
              </a:rPr>
              <a:t>Instituição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 | E-mail do(a) </a:t>
            </a:r>
            <a:r>
              <a:rPr lang="en-US" sz="1000" spc="70" dirty="0" err="1" smtClean="0">
                <a:solidFill>
                  <a:srgbClr val="4D4A46"/>
                </a:solidFill>
                <a:latin typeface="Aileron Regular"/>
              </a:rPr>
              <a:t>apresentador</a:t>
            </a:r>
            <a:r>
              <a:rPr lang="en-US" sz="1000" spc="70" dirty="0" smtClean="0">
                <a:solidFill>
                  <a:srgbClr val="4D4A46"/>
                </a:solidFill>
                <a:latin typeface="Aileron Regular"/>
              </a:rPr>
              <a:t>(a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56250" y="2766534"/>
            <a:ext cx="3328835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b="1" spc="72" dirty="0" err="1" smtClean="0">
                <a:solidFill>
                  <a:srgbClr val="4D4A46"/>
                </a:solidFill>
                <a:latin typeface="League Spartan" panose="020B0604020202020204" charset="0"/>
              </a:rPr>
              <a:t>Título</a:t>
            </a:r>
            <a:endParaRPr lang="en-US" sz="2400" spc="72" dirty="0">
              <a:solidFill>
                <a:srgbClr val="4D4A46"/>
              </a:solidFill>
              <a:latin typeface="League Spartan" panose="020B0604020202020204" charset="0"/>
            </a:endParaRPr>
          </a:p>
        </p:txBody>
      </p:sp>
      <p:sp>
        <p:nvSpPr>
          <p:cNvPr id="20" name="AutoShape 3"/>
          <p:cNvSpPr/>
          <p:nvPr/>
        </p:nvSpPr>
        <p:spPr>
          <a:xfrm>
            <a:off x="1755376" y="1445158"/>
            <a:ext cx="5918156" cy="18199"/>
          </a:xfrm>
          <a:prstGeom prst="rect">
            <a:avLst/>
          </a:prstGeom>
          <a:solidFill>
            <a:schemeClr val="accent1">
              <a:alpha val="38823"/>
            </a:schemeClr>
          </a:solidFill>
          <a:ln w="28575">
            <a:solidFill>
              <a:schemeClr val="accent1"/>
            </a:solidFill>
          </a:ln>
        </p:spPr>
      </p:sp>
      <p:sp>
        <p:nvSpPr>
          <p:cNvPr id="21" name="TextBox 9"/>
          <p:cNvSpPr txBox="1"/>
          <p:nvPr/>
        </p:nvSpPr>
        <p:spPr>
          <a:xfrm>
            <a:off x="6437060" y="458717"/>
            <a:ext cx="29389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solidFill>
                  <a:schemeClr val="accent1"/>
                </a:solidFill>
                <a:latin typeface="Aileron Heavy Bold" panose="020B0604020202020204" charset="0"/>
                <a:cs typeface="Aileron Heavy Bold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02 A 04 DE DEZEMBRO DE </a:t>
            </a:r>
            <a:r>
              <a:rPr lang="en-US" sz="1000" spc="12" dirty="0">
                <a:latin typeface="Aileron Regular" panose="020B0604020202020204" charset="0"/>
                <a:cs typeface="Aileron Regular" panose="020B0604020202020204" charset="0"/>
              </a:rPr>
              <a:t>2020 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WEBSEMINÁRIO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ANAIS ANPTUR | ISSN 2359-6805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76248" y="301572"/>
            <a:ext cx="3076412" cy="938781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30051" y="458717"/>
            <a:ext cx="314619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solidFill>
                  <a:schemeClr val="accent1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IMPACTOS DA PESQUISA E DA 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PÓS-GRADUAÇÃO EM TURISMO E HOSPITALIDADE NA SOCIEDADE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050036" y="3754464"/>
            <a:ext cx="3328835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Escreva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seu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texto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aqui</a:t>
            </a:r>
            <a:endParaRPr lang="en-US" sz="1600" spc="16" dirty="0">
              <a:solidFill>
                <a:srgbClr val="4D4A46"/>
              </a:solidFill>
              <a:latin typeface="Aileron Regular" panose="020B0604020202020204" charset="0"/>
              <a:cs typeface="Aileron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8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3718" y="6727191"/>
            <a:ext cx="857623" cy="18199"/>
          </a:xfrm>
          <a:prstGeom prst="rect">
            <a:avLst/>
          </a:prstGeom>
          <a:solidFill>
            <a:srgbClr val="E4D4C5"/>
          </a:solidFill>
        </p:spPr>
      </p:sp>
      <p:grpSp>
        <p:nvGrpSpPr>
          <p:cNvPr id="4" name="Group 4"/>
          <p:cNvGrpSpPr/>
          <p:nvPr/>
        </p:nvGrpSpPr>
        <p:grpSpPr>
          <a:xfrm>
            <a:off x="996757" y="2067124"/>
            <a:ext cx="294542" cy="237813"/>
            <a:chOff x="0" y="0"/>
            <a:chExt cx="6350000" cy="5126990"/>
          </a:xfrm>
          <a:solidFill>
            <a:schemeClr val="accent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423718" y="6963478"/>
            <a:ext cx="506957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Nome | </a:t>
            </a:r>
            <a:r>
              <a:rPr lang="en-US" sz="1000" spc="70" dirty="0" err="1">
                <a:solidFill>
                  <a:srgbClr val="4D4A46"/>
                </a:solidFill>
                <a:latin typeface="Aileron Regular"/>
              </a:rPr>
              <a:t>Instituição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 | E-mail do(a) </a:t>
            </a:r>
            <a:r>
              <a:rPr lang="en-US" sz="1000" spc="70" dirty="0" err="1" smtClean="0">
                <a:solidFill>
                  <a:srgbClr val="4D4A46"/>
                </a:solidFill>
                <a:latin typeface="Aileron Regular"/>
              </a:rPr>
              <a:t>apresentador</a:t>
            </a:r>
            <a:r>
              <a:rPr lang="en-US" sz="1000" spc="70" dirty="0" smtClean="0">
                <a:solidFill>
                  <a:srgbClr val="4D4A46"/>
                </a:solidFill>
                <a:latin typeface="Aileron Regular"/>
              </a:rPr>
              <a:t>(a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1830" y="2059082"/>
            <a:ext cx="398146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pt-BR" sz="2400" b="1" dirty="0">
                <a:latin typeface="League Spartan" panose="020B0604020202020204" charset="0"/>
                <a:cs typeface="Aileron Heavy Bold" panose="020B0604020202020204" charset="0"/>
              </a:rPr>
              <a:t>Resultados e Discussão</a:t>
            </a:r>
            <a:endParaRPr lang="en-US" sz="2400" b="1" spc="72" dirty="0">
              <a:solidFill>
                <a:srgbClr val="4D4A46"/>
              </a:solidFill>
              <a:latin typeface="League Spartan" panose="020B0604020202020204" charset="0"/>
              <a:cs typeface="Aileron Heavy Bold" panose="020B0604020202020204" charset="0"/>
            </a:endParaRPr>
          </a:p>
        </p:txBody>
      </p:sp>
      <p:sp>
        <p:nvSpPr>
          <p:cNvPr id="20" name="AutoShape 3"/>
          <p:cNvSpPr/>
          <p:nvPr/>
        </p:nvSpPr>
        <p:spPr>
          <a:xfrm>
            <a:off x="1755376" y="1445158"/>
            <a:ext cx="5918156" cy="18199"/>
          </a:xfrm>
          <a:prstGeom prst="rect">
            <a:avLst/>
          </a:prstGeom>
          <a:solidFill>
            <a:schemeClr val="accent4">
              <a:alpha val="38823"/>
            </a:schemeClr>
          </a:solidFill>
          <a:ln w="28575">
            <a:solidFill>
              <a:schemeClr val="accent1"/>
            </a:solidFill>
          </a:ln>
        </p:spPr>
      </p:sp>
      <p:sp>
        <p:nvSpPr>
          <p:cNvPr id="21" name="TextBox 9"/>
          <p:cNvSpPr txBox="1"/>
          <p:nvPr/>
        </p:nvSpPr>
        <p:spPr>
          <a:xfrm>
            <a:off x="6437060" y="458717"/>
            <a:ext cx="29389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latin typeface="Aileron Heavy Bold" panose="020B0604020202020204" charset="0"/>
                <a:cs typeface="Aileron Heavy Bold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02 A 04 DE DEZEMBRO DE </a:t>
            </a:r>
            <a:r>
              <a:rPr lang="en-US" sz="1000" spc="12" dirty="0">
                <a:latin typeface="Aileron Regular" panose="020B0604020202020204" charset="0"/>
                <a:cs typeface="Aileron Regular" panose="020B0604020202020204" charset="0"/>
              </a:rPr>
              <a:t>2020 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WEBSEMINÁRIO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ANAIS ANPTUR | ISSN 2359-6805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76248" y="301572"/>
            <a:ext cx="3076412" cy="938781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30051" y="458717"/>
            <a:ext cx="314619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IMPACTOS DA PESQUISA E DA 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PÓS-GRADUAÇÃO EM TURISMO E HOSPITALIDADE NA SOCIEDADE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139571" y="3069925"/>
            <a:ext cx="3054452" cy="3095312"/>
            <a:chOff x="0" y="0"/>
            <a:chExt cx="4072603" cy="4127083"/>
          </a:xfrm>
        </p:grpSpPr>
        <p:sp>
          <p:nvSpPr>
            <p:cNvPr id="14" name="TextBox 14"/>
            <p:cNvSpPr txBox="1"/>
            <p:nvPr/>
          </p:nvSpPr>
          <p:spPr>
            <a:xfrm>
              <a:off x="211569" y="3921142"/>
              <a:ext cx="868733" cy="205941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000000"/>
                  </a:solidFill>
                  <a:latin typeface="Arimo"/>
                </a:rPr>
                <a:t>Item 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09003" y="3921142"/>
              <a:ext cx="868733" cy="205941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000000"/>
                  </a:solidFill>
                  <a:latin typeface="Arimo"/>
                </a:rPr>
                <a:t>Item 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206437" y="3921142"/>
              <a:ext cx="868733" cy="205941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000000"/>
                  </a:solidFill>
                  <a:latin typeface="Arimo"/>
                </a:rPr>
                <a:t>Item 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203870" y="3921142"/>
              <a:ext cx="868733" cy="205941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000000"/>
                  </a:solidFill>
                  <a:latin typeface="Arimo"/>
                </a:rPr>
                <a:t>Item 4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211569" y="88683"/>
              <a:ext cx="3861034" cy="3861034"/>
              <a:chOff x="0" y="0"/>
              <a:chExt cx="7315200" cy="7315200"/>
            </a:xfrm>
          </p:grpSpPr>
          <p:sp>
            <p:nvSpPr>
              <p:cNvPr id="37" name="Freeform 19"/>
              <p:cNvSpPr/>
              <p:nvPr/>
            </p:nvSpPr>
            <p:spPr>
              <a:xfrm>
                <a:off x="0" y="-6350"/>
                <a:ext cx="7315200" cy="73279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73279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2700"/>
                    </a:lnTo>
                    <a:lnTo>
                      <a:pt x="0" y="12700"/>
                    </a:lnTo>
                    <a:close/>
                    <a:moveTo>
                      <a:pt x="0" y="2438400"/>
                    </a:moveTo>
                    <a:lnTo>
                      <a:pt x="7315200" y="2438400"/>
                    </a:lnTo>
                    <a:lnTo>
                      <a:pt x="7315200" y="2451100"/>
                    </a:lnTo>
                    <a:lnTo>
                      <a:pt x="0" y="2451100"/>
                    </a:lnTo>
                    <a:close/>
                    <a:moveTo>
                      <a:pt x="0" y="4876800"/>
                    </a:moveTo>
                    <a:lnTo>
                      <a:pt x="7315200" y="4876800"/>
                    </a:lnTo>
                    <a:lnTo>
                      <a:pt x="7315200" y="4889500"/>
                    </a:lnTo>
                    <a:lnTo>
                      <a:pt x="0" y="4889500"/>
                    </a:lnTo>
                    <a:close/>
                    <a:moveTo>
                      <a:pt x="0" y="7315200"/>
                    </a:moveTo>
                    <a:lnTo>
                      <a:pt x="7315200" y="7315200"/>
                    </a:lnTo>
                    <a:lnTo>
                      <a:pt x="7315200" y="7327900"/>
                    </a:lnTo>
                    <a:lnTo>
                      <a:pt x="0" y="73279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</p:sp>
        </p:grpSp>
        <p:sp>
          <p:nvSpPr>
            <p:cNvPr id="24" name="TextBox 20"/>
            <p:cNvSpPr txBox="1"/>
            <p:nvPr/>
          </p:nvSpPr>
          <p:spPr>
            <a:xfrm>
              <a:off x="0" y="-28575"/>
              <a:ext cx="211569" cy="205941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58"/>
                </a:lnSpc>
              </a:pPr>
              <a:r>
                <a:rPr lang="en-US" sz="898">
                  <a:solidFill>
                    <a:srgbClr val="000000"/>
                  </a:solidFill>
                  <a:latin typeface="Arimo"/>
                </a:rPr>
                <a:t>75 </a:t>
              </a: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0" y="1258436"/>
              <a:ext cx="211569" cy="205941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58"/>
                </a:lnSpc>
              </a:pPr>
              <a:r>
                <a:rPr lang="en-US" sz="898">
                  <a:solidFill>
                    <a:srgbClr val="000000"/>
                  </a:solidFill>
                  <a:latin typeface="Arimo"/>
                </a:rPr>
                <a:t>50 </a:t>
              </a:r>
            </a:p>
          </p:txBody>
        </p:sp>
        <p:sp>
          <p:nvSpPr>
            <p:cNvPr id="26" name="TextBox 22"/>
            <p:cNvSpPr txBox="1"/>
            <p:nvPr/>
          </p:nvSpPr>
          <p:spPr>
            <a:xfrm>
              <a:off x="0" y="2545448"/>
              <a:ext cx="211569" cy="205941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58"/>
                </a:lnSpc>
              </a:pPr>
              <a:r>
                <a:rPr lang="en-US" sz="898">
                  <a:solidFill>
                    <a:srgbClr val="000000"/>
                  </a:solidFill>
                  <a:latin typeface="Arimo"/>
                </a:rPr>
                <a:t>25 </a:t>
              </a: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84628" y="3832459"/>
              <a:ext cx="126942" cy="205941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58"/>
                </a:lnSpc>
              </a:pPr>
              <a:r>
                <a:rPr lang="en-US" sz="898">
                  <a:solidFill>
                    <a:srgbClr val="000000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28" name="Group 24"/>
            <p:cNvGrpSpPr>
              <a:grpSpLocks noChangeAspect="1"/>
            </p:cNvGrpSpPr>
            <p:nvPr/>
          </p:nvGrpSpPr>
          <p:grpSpPr>
            <a:xfrm>
              <a:off x="211569" y="88683"/>
              <a:ext cx="3861034" cy="3861034"/>
              <a:chOff x="0" y="0"/>
              <a:chExt cx="7315200" cy="7315200"/>
            </a:xfrm>
          </p:grpSpPr>
          <p:sp>
            <p:nvSpPr>
              <p:cNvPr id="29" name="Freeform 25"/>
              <p:cNvSpPr/>
              <p:nvPr/>
            </p:nvSpPr>
            <p:spPr>
              <a:xfrm>
                <a:off x="0" y="4870450"/>
                <a:ext cx="1645920" cy="2444750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2444750">
                    <a:moveTo>
                      <a:pt x="0" y="2444750"/>
                    </a:moveTo>
                    <a:lnTo>
                      <a:pt x="0" y="131674"/>
                    </a:lnTo>
                    <a:cubicBezTo>
                      <a:pt x="0" y="96752"/>
                      <a:pt x="13873" y="63260"/>
                      <a:pt x="38566" y="38566"/>
                    </a:cubicBezTo>
                    <a:cubicBezTo>
                      <a:pt x="63260" y="13873"/>
                      <a:pt x="96752" y="0"/>
                      <a:pt x="131674" y="0"/>
                    </a:cubicBezTo>
                    <a:lnTo>
                      <a:pt x="1514246" y="0"/>
                    </a:lnTo>
                    <a:cubicBezTo>
                      <a:pt x="1549168" y="0"/>
                      <a:pt x="1582660" y="13873"/>
                      <a:pt x="1607354" y="38566"/>
                    </a:cubicBezTo>
                    <a:cubicBezTo>
                      <a:pt x="1632047" y="63260"/>
                      <a:pt x="1645920" y="96752"/>
                      <a:pt x="1645920" y="131674"/>
                    </a:cubicBezTo>
                    <a:lnTo>
                      <a:pt x="1645920" y="244475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</p:sp>
          <p:sp>
            <p:nvSpPr>
              <p:cNvPr id="30" name="Freeform 26"/>
              <p:cNvSpPr/>
              <p:nvPr/>
            </p:nvSpPr>
            <p:spPr>
              <a:xfrm>
                <a:off x="1889760" y="4187698"/>
                <a:ext cx="1645920" cy="3127502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3127502">
                    <a:moveTo>
                      <a:pt x="0" y="3127502"/>
                    </a:moveTo>
                    <a:lnTo>
                      <a:pt x="0" y="131674"/>
                    </a:lnTo>
                    <a:cubicBezTo>
                      <a:pt x="0" y="96752"/>
                      <a:pt x="13873" y="63260"/>
                      <a:pt x="38566" y="38566"/>
                    </a:cubicBezTo>
                    <a:cubicBezTo>
                      <a:pt x="63260" y="13873"/>
                      <a:pt x="96751" y="0"/>
                      <a:pt x="131674" y="0"/>
                    </a:cubicBezTo>
                    <a:lnTo>
                      <a:pt x="1514247" y="0"/>
                    </a:lnTo>
                    <a:cubicBezTo>
                      <a:pt x="1586968" y="0"/>
                      <a:pt x="1645920" y="58952"/>
                      <a:pt x="1645920" y="131674"/>
                    </a:cubicBezTo>
                    <a:lnTo>
                      <a:pt x="1645920" y="312750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</p:sp>
          <p:sp>
            <p:nvSpPr>
              <p:cNvPr id="31" name="Freeform 27"/>
              <p:cNvSpPr/>
              <p:nvPr/>
            </p:nvSpPr>
            <p:spPr>
              <a:xfrm>
                <a:off x="3779520" y="2432050"/>
                <a:ext cx="1645920" cy="4883150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4883150">
                    <a:moveTo>
                      <a:pt x="0" y="4883150"/>
                    </a:moveTo>
                    <a:lnTo>
                      <a:pt x="0" y="131674"/>
                    </a:lnTo>
                    <a:cubicBezTo>
                      <a:pt x="0" y="58952"/>
                      <a:pt x="58952" y="0"/>
                      <a:pt x="131673" y="0"/>
                    </a:cubicBezTo>
                    <a:lnTo>
                      <a:pt x="1514246" y="0"/>
                    </a:lnTo>
                    <a:cubicBezTo>
                      <a:pt x="1549168" y="0"/>
                      <a:pt x="1582660" y="13873"/>
                      <a:pt x="1607354" y="38566"/>
                    </a:cubicBezTo>
                    <a:cubicBezTo>
                      <a:pt x="1632047" y="63260"/>
                      <a:pt x="1645920" y="96751"/>
                      <a:pt x="1645920" y="131674"/>
                    </a:cubicBezTo>
                    <a:lnTo>
                      <a:pt x="1645920" y="488315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</p:sp>
          <p:sp>
            <p:nvSpPr>
              <p:cNvPr id="32" name="Freeform 28"/>
              <p:cNvSpPr/>
              <p:nvPr/>
            </p:nvSpPr>
            <p:spPr>
              <a:xfrm>
                <a:off x="5669280" y="481330"/>
                <a:ext cx="1645920" cy="6833870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6833870">
                    <a:moveTo>
                      <a:pt x="0" y="6833870"/>
                    </a:moveTo>
                    <a:lnTo>
                      <a:pt x="0" y="131674"/>
                    </a:lnTo>
                    <a:cubicBezTo>
                      <a:pt x="0" y="96752"/>
                      <a:pt x="13873" y="63260"/>
                      <a:pt x="38566" y="38566"/>
                    </a:cubicBezTo>
                    <a:cubicBezTo>
                      <a:pt x="63260" y="13873"/>
                      <a:pt x="96752" y="0"/>
                      <a:pt x="131674" y="0"/>
                    </a:cubicBezTo>
                    <a:lnTo>
                      <a:pt x="1514247" y="0"/>
                    </a:lnTo>
                    <a:cubicBezTo>
                      <a:pt x="1586968" y="0"/>
                      <a:pt x="1645920" y="58952"/>
                      <a:pt x="1645920" y="131674"/>
                    </a:cubicBezTo>
                    <a:lnTo>
                      <a:pt x="1645920" y="683387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</p:sp>
          <p:sp>
            <p:nvSpPr>
              <p:cNvPr id="33" name="Freeform 29"/>
              <p:cNvSpPr/>
              <p:nvPr/>
            </p:nvSpPr>
            <p:spPr>
              <a:xfrm>
                <a:off x="0" y="6337300"/>
                <a:ext cx="1645920" cy="977900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77900">
                    <a:moveTo>
                      <a:pt x="0" y="0"/>
                    </a:moveTo>
                    <a:lnTo>
                      <a:pt x="1645920" y="0"/>
                    </a:lnTo>
                    <a:lnTo>
                      <a:pt x="1645920" y="977900"/>
                    </a:lnTo>
                    <a:lnTo>
                      <a:pt x="0" y="97790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</p:sp>
          <p:sp>
            <p:nvSpPr>
              <p:cNvPr id="34" name="Freeform 30"/>
              <p:cNvSpPr/>
              <p:nvPr/>
            </p:nvSpPr>
            <p:spPr>
              <a:xfrm>
                <a:off x="1889760" y="5360511"/>
                <a:ext cx="1645920" cy="1954689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1954689">
                    <a:moveTo>
                      <a:pt x="0" y="0"/>
                    </a:moveTo>
                    <a:lnTo>
                      <a:pt x="1645920" y="0"/>
                    </a:lnTo>
                    <a:lnTo>
                      <a:pt x="1645920" y="1954689"/>
                    </a:lnTo>
                    <a:lnTo>
                      <a:pt x="0" y="19546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</p:sp>
          <p:sp>
            <p:nvSpPr>
              <p:cNvPr id="35" name="Freeform 31"/>
              <p:cNvSpPr/>
              <p:nvPr/>
            </p:nvSpPr>
            <p:spPr>
              <a:xfrm>
                <a:off x="3779520" y="4385310"/>
                <a:ext cx="1645920" cy="2929890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2929890">
                    <a:moveTo>
                      <a:pt x="0" y="0"/>
                    </a:moveTo>
                    <a:lnTo>
                      <a:pt x="1645920" y="0"/>
                    </a:lnTo>
                    <a:lnTo>
                      <a:pt x="1645920" y="2929890"/>
                    </a:lnTo>
                    <a:lnTo>
                      <a:pt x="0" y="292989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</p:sp>
          <p:sp>
            <p:nvSpPr>
              <p:cNvPr id="36" name="Freeform 32"/>
              <p:cNvSpPr/>
              <p:nvPr/>
            </p:nvSpPr>
            <p:spPr>
              <a:xfrm>
                <a:off x="5669280" y="3410131"/>
                <a:ext cx="1645920" cy="3905069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3905069">
                    <a:moveTo>
                      <a:pt x="0" y="0"/>
                    </a:moveTo>
                    <a:lnTo>
                      <a:pt x="1645920" y="0"/>
                    </a:lnTo>
                    <a:lnTo>
                      <a:pt x="1645920" y="3905069"/>
                    </a:lnTo>
                    <a:lnTo>
                      <a:pt x="0" y="390506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</p:sp>
        </p:grpSp>
      </p:grpSp>
      <p:grpSp>
        <p:nvGrpSpPr>
          <p:cNvPr id="38" name="Group 33"/>
          <p:cNvGrpSpPr>
            <a:grpSpLocks noChangeAspect="1"/>
          </p:cNvGrpSpPr>
          <p:nvPr/>
        </p:nvGrpSpPr>
        <p:grpSpPr>
          <a:xfrm>
            <a:off x="5478544" y="3814389"/>
            <a:ext cx="3422167" cy="2510211"/>
            <a:chOff x="0" y="0"/>
            <a:chExt cx="4198620" cy="3079750"/>
          </a:xfrm>
        </p:grpSpPr>
        <p:sp>
          <p:nvSpPr>
            <p:cNvPr id="39" name="Freeform 34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l="-130" t="-4632" r="-90" b="-4672"/>
              </a:stretch>
            </a:blipFill>
          </p:spPr>
        </p:sp>
      </p:grpSp>
      <p:sp>
        <p:nvSpPr>
          <p:cNvPr id="40" name="TextBox 35"/>
          <p:cNvSpPr txBox="1"/>
          <p:nvPr/>
        </p:nvSpPr>
        <p:spPr>
          <a:xfrm>
            <a:off x="5468193" y="3009385"/>
            <a:ext cx="3328835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Use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gráficos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e/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ou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imagens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para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incrementar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sua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apresentação</a:t>
            </a:r>
            <a:endParaRPr lang="en-US" sz="1600" spc="16" dirty="0">
              <a:solidFill>
                <a:srgbClr val="4D4A46"/>
              </a:solidFill>
              <a:latin typeface="Aileron Regular" panose="020B0604020202020204" charset="0"/>
              <a:cs typeface="Aileron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2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3718" y="6727191"/>
            <a:ext cx="857623" cy="18199"/>
          </a:xfrm>
          <a:prstGeom prst="rect">
            <a:avLst/>
          </a:prstGeom>
          <a:solidFill>
            <a:srgbClr val="E4D4C5"/>
          </a:solidFill>
        </p:spPr>
      </p:sp>
      <p:grpSp>
        <p:nvGrpSpPr>
          <p:cNvPr id="4" name="Group 4"/>
          <p:cNvGrpSpPr/>
          <p:nvPr/>
        </p:nvGrpSpPr>
        <p:grpSpPr>
          <a:xfrm>
            <a:off x="1013061" y="2810187"/>
            <a:ext cx="294542" cy="237813"/>
            <a:chOff x="0" y="0"/>
            <a:chExt cx="6350000" cy="5126990"/>
          </a:xfrm>
          <a:solidFill>
            <a:schemeClr val="accent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423718" y="6963478"/>
            <a:ext cx="506957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Nome | </a:t>
            </a:r>
            <a:r>
              <a:rPr lang="en-US" sz="1000" spc="70" dirty="0" err="1">
                <a:solidFill>
                  <a:srgbClr val="4D4A46"/>
                </a:solidFill>
                <a:latin typeface="Aileron Regular"/>
              </a:rPr>
              <a:t>Instituição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 | E-mail do(a) </a:t>
            </a:r>
            <a:r>
              <a:rPr lang="en-US" sz="1000" spc="70" dirty="0" err="1" smtClean="0">
                <a:solidFill>
                  <a:srgbClr val="4D4A46"/>
                </a:solidFill>
                <a:latin typeface="Aileron Regular"/>
              </a:rPr>
              <a:t>apresentador</a:t>
            </a:r>
            <a:r>
              <a:rPr lang="en-US" sz="1000" spc="70" dirty="0" smtClean="0">
                <a:solidFill>
                  <a:srgbClr val="4D4A46"/>
                </a:solidFill>
                <a:latin typeface="Aileron Regular"/>
              </a:rPr>
              <a:t>(a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56250" y="2766534"/>
            <a:ext cx="3328835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b="1" spc="72" dirty="0" err="1" smtClean="0">
                <a:solidFill>
                  <a:srgbClr val="4D4A46"/>
                </a:solidFill>
                <a:latin typeface="League Spartan" panose="020B0604020202020204" charset="0"/>
              </a:rPr>
              <a:t>Título</a:t>
            </a:r>
            <a:endParaRPr lang="en-US" sz="2400" spc="72" dirty="0">
              <a:solidFill>
                <a:srgbClr val="4D4A46"/>
              </a:solidFill>
              <a:latin typeface="League Spartan" panose="020B0604020202020204" charset="0"/>
            </a:endParaRPr>
          </a:p>
        </p:txBody>
      </p:sp>
      <p:sp>
        <p:nvSpPr>
          <p:cNvPr id="20" name="AutoShape 3"/>
          <p:cNvSpPr/>
          <p:nvPr/>
        </p:nvSpPr>
        <p:spPr>
          <a:xfrm>
            <a:off x="1755376" y="1445158"/>
            <a:ext cx="5918156" cy="18199"/>
          </a:xfrm>
          <a:prstGeom prst="rect">
            <a:avLst/>
          </a:prstGeom>
          <a:solidFill>
            <a:schemeClr val="accent1">
              <a:alpha val="38823"/>
            </a:schemeClr>
          </a:solidFill>
          <a:ln w="28575">
            <a:solidFill>
              <a:schemeClr val="accent1"/>
            </a:solidFill>
          </a:ln>
        </p:spPr>
      </p:sp>
      <p:sp>
        <p:nvSpPr>
          <p:cNvPr id="21" name="TextBox 9"/>
          <p:cNvSpPr txBox="1"/>
          <p:nvPr/>
        </p:nvSpPr>
        <p:spPr>
          <a:xfrm>
            <a:off x="6437060" y="458717"/>
            <a:ext cx="29389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solidFill>
                  <a:srgbClr val="4D4A46"/>
                </a:solidFill>
                <a:latin typeface="Aileron Heavy Bold" panose="020B0604020202020204" charset="0"/>
                <a:cs typeface="Aileron Heavy Bold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02 A 04 DE DEZEMBRO DE </a:t>
            </a:r>
            <a:r>
              <a:rPr lang="en-US" sz="1000" spc="12" dirty="0">
                <a:latin typeface="Aileron Regular" panose="020B0604020202020204" charset="0"/>
                <a:cs typeface="Aileron Regular" panose="020B0604020202020204" charset="0"/>
              </a:rPr>
              <a:t>2020 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WEBSEMINÁRIO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ANAIS ANPTUR | ISSN 2359-6805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76248" y="301572"/>
            <a:ext cx="3076412" cy="938781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30051" y="458717"/>
            <a:ext cx="314619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solidFill>
                  <a:schemeClr val="accent4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IMPACTOS DA PESQUISA E DA 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PÓS-GRADUAÇÃO EM TURISMO E HOSPITALIDADE NA SOCIEDADE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050036" y="3754464"/>
            <a:ext cx="3328835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Escreva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seu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texto</a:t>
            </a:r>
            <a:r>
              <a:rPr lang="en-US" sz="1600" spc="16" dirty="0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600" spc="16" dirty="0" err="1">
                <a:solidFill>
                  <a:srgbClr val="4D4A46"/>
                </a:solidFill>
                <a:latin typeface="Aileron Regular" panose="020B0604020202020204" charset="0"/>
                <a:cs typeface="Aileron Regular" panose="020B0604020202020204" charset="0"/>
              </a:rPr>
              <a:t>aqui</a:t>
            </a:r>
            <a:endParaRPr lang="en-US" sz="1600" spc="16" dirty="0">
              <a:solidFill>
                <a:srgbClr val="4D4A46"/>
              </a:solidFill>
              <a:latin typeface="Aileron Regular" panose="020B0604020202020204" charset="0"/>
              <a:cs typeface="Aileron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7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3718" y="6727191"/>
            <a:ext cx="857623" cy="18199"/>
          </a:xfrm>
          <a:prstGeom prst="rect">
            <a:avLst/>
          </a:prstGeom>
          <a:solidFill>
            <a:srgbClr val="E4D4C5"/>
          </a:solidFill>
        </p:spPr>
      </p:sp>
      <p:grpSp>
        <p:nvGrpSpPr>
          <p:cNvPr id="4" name="Group 4"/>
          <p:cNvGrpSpPr/>
          <p:nvPr/>
        </p:nvGrpSpPr>
        <p:grpSpPr>
          <a:xfrm>
            <a:off x="1013061" y="2810187"/>
            <a:ext cx="294542" cy="237813"/>
            <a:chOff x="0" y="0"/>
            <a:chExt cx="6350000" cy="5126990"/>
          </a:xfrm>
          <a:solidFill>
            <a:schemeClr val="accent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423718" y="6963478"/>
            <a:ext cx="506957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Nome | </a:t>
            </a:r>
            <a:r>
              <a:rPr lang="en-US" sz="1000" spc="70" dirty="0" err="1">
                <a:solidFill>
                  <a:srgbClr val="4D4A46"/>
                </a:solidFill>
                <a:latin typeface="Aileron Regular"/>
              </a:rPr>
              <a:t>Instituição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 | E-mail do(a) </a:t>
            </a:r>
            <a:r>
              <a:rPr lang="en-US" sz="1000" spc="70" dirty="0" err="1" smtClean="0">
                <a:solidFill>
                  <a:srgbClr val="4D4A46"/>
                </a:solidFill>
                <a:latin typeface="Aileron Regular"/>
              </a:rPr>
              <a:t>apresentador</a:t>
            </a:r>
            <a:r>
              <a:rPr lang="en-US" sz="1000" spc="70" dirty="0" smtClean="0">
                <a:solidFill>
                  <a:srgbClr val="4D4A46"/>
                </a:solidFill>
                <a:latin typeface="Aileron Regular"/>
              </a:rPr>
              <a:t>(a</a:t>
            </a:r>
            <a:r>
              <a:rPr lang="en-US" sz="1000" spc="70" dirty="0">
                <a:solidFill>
                  <a:srgbClr val="4D4A46"/>
                </a:solidFill>
                <a:latin typeface="Aileron Regular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56250" y="2766534"/>
            <a:ext cx="3328835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b="1" spc="72" dirty="0" err="1" smtClean="0">
                <a:solidFill>
                  <a:srgbClr val="4D4A46"/>
                </a:solidFill>
                <a:latin typeface="League Spartan" panose="020B0604020202020204" charset="0"/>
              </a:rPr>
              <a:t>Título</a:t>
            </a:r>
            <a:endParaRPr lang="en-US" sz="2400" spc="72" dirty="0">
              <a:solidFill>
                <a:srgbClr val="4D4A46"/>
              </a:solidFill>
              <a:latin typeface="League Spartan" panose="020B0604020202020204" charset="0"/>
            </a:endParaRPr>
          </a:p>
        </p:txBody>
      </p:sp>
      <p:sp>
        <p:nvSpPr>
          <p:cNvPr id="20" name="AutoShape 3"/>
          <p:cNvSpPr/>
          <p:nvPr/>
        </p:nvSpPr>
        <p:spPr>
          <a:xfrm>
            <a:off x="1755376" y="1445158"/>
            <a:ext cx="5918156" cy="18199"/>
          </a:xfrm>
          <a:prstGeom prst="rect">
            <a:avLst/>
          </a:prstGeom>
          <a:solidFill>
            <a:schemeClr val="accent4">
              <a:alpha val="38823"/>
            </a:schemeClr>
          </a:solidFill>
          <a:ln w="28575">
            <a:solidFill>
              <a:schemeClr val="accent1"/>
            </a:solidFill>
          </a:ln>
        </p:spPr>
      </p:sp>
      <p:sp>
        <p:nvSpPr>
          <p:cNvPr id="21" name="TextBox 9"/>
          <p:cNvSpPr txBox="1"/>
          <p:nvPr/>
        </p:nvSpPr>
        <p:spPr>
          <a:xfrm>
            <a:off x="6437060" y="458717"/>
            <a:ext cx="29389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latin typeface="Aileron Heavy Bold" panose="020B0604020202020204" charset="0"/>
                <a:cs typeface="Aileron Heavy Bold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02 A 04 DE DEZEMBRO DE </a:t>
            </a:r>
            <a:r>
              <a:rPr lang="en-US" sz="1000" spc="12" dirty="0">
                <a:latin typeface="Aileron Regular" panose="020B0604020202020204" charset="0"/>
                <a:cs typeface="Aileron Regular" panose="020B0604020202020204" charset="0"/>
              </a:rPr>
              <a:t>2020 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WEBSEMINÁRIO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ANAIS ANPTUR | ISSN 2359-6805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76248" y="301572"/>
            <a:ext cx="3076412" cy="938781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30051" y="458717"/>
            <a:ext cx="314619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spc="12" dirty="0">
                <a:solidFill>
                  <a:schemeClr val="accent4"/>
                </a:solidFill>
                <a:latin typeface="Aileron Regular" panose="020B0604020202020204" charset="0"/>
                <a:cs typeface="Aileron Regular" panose="020B0604020202020204" charset="0"/>
              </a:rPr>
              <a:t> </a:t>
            </a: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IMPACTOS DA PESQUISA E DA </a:t>
            </a:r>
          </a:p>
          <a:p>
            <a:pPr algn="ctr">
              <a:lnSpc>
                <a:spcPts val="1800"/>
              </a:lnSpc>
            </a:pPr>
            <a:r>
              <a:rPr lang="en-US" sz="1000" spc="12" dirty="0" smtClean="0">
                <a:latin typeface="Aileron Regular" panose="020B0604020202020204" charset="0"/>
                <a:cs typeface="Aileron Regular" panose="020B0604020202020204" charset="0"/>
              </a:rPr>
              <a:t>PÓS-GRADUAÇÃO EM TURISMO E HOSPITALIDADE NA SOCIEDADE</a:t>
            </a:r>
            <a:endParaRPr lang="en-US" sz="1000" spc="12" dirty="0">
              <a:latin typeface="Aileron Regular" panose="020B0604020202020204" charset="0"/>
              <a:cs typeface="Aileron Regular" panose="020B060402020202020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050036" y="3754464"/>
            <a:ext cx="3328835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spc="16" dirty="0" err="1" smtClean="0">
                <a:solidFill>
                  <a:srgbClr val="FF0000"/>
                </a:solidFill>
                <a:latin typeface="Aileron Regular" panose="020B0604020202020204" charset="0"/>
                <a:cs typeface="Aileron Regular" panose="020B0604020202020204" charset="0"/>
              </a:rPr>
              <a:t>Máximo</a:t>
            </a:r>
            <a:r>
              <a:rPr lang="en-US" sz="1600" spc="16" dirty="0" smtClean="0">
                <a:solidFill>
                  <a:srgbClr val="FF0000"/>
                </a:solidFill>
                <a:latin typeface="Aileron Regular" panose="020B0604020202020204" charset="0"/>
                <a:cs typeface="Aileron Regular" panose="020B0604020202020204" charset="0"/>
              </a:rPr>
              <a:t> de slides</a:t>
            </a:r>
            <a:endParaRPr lang="en-US" sz="1600" spc="16" dirty="0">
              <a:solidFill>
                <a:srgbClr val="FF0000"/>
              </a:solidFill>
              <a:latin typeface="Aileron Regular" panose="020B0604020202020204" charset="0"/>
              <a:cs typeface="Aileron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6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245</Words>
  <Application>Microsoft Office PowerPoint</Application>
  <PresentationFormat>Personalizar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Aileron Thin Bold</vt:lpstr>
      <vt:lpstr>Arial</vt:lpstr>
      <vt:lpstr>League Spartan</vt:lpstr>
      <vt:lpstr>Calibri</vt:lpstr>
      <vt:lpstr>Arimo</vt:lpstr>
      <vt:lpstr>Aileron Heavy Bold</vt:lpstr>
      <vt:lpstr>Bodoni FLF Italics</vt:lpstr>
      <vt:lpstr>Aileron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Green Advertising Presentation</dc:title>
  <dc:creator>Office-infor</dc:creator>
  <cp:lastModifiedBy>Office-infor</cp:lastModifiedBy>
  <cp:revision>6</cp:revision>
  <dcterms:created xsi:type="dcterms:W3CDTF">2006-08-16T00:00:00Z</dcterms:created>
  <dcterms:modified xsi:type="dcterms:W3CDTF">2020-07-15T14:22:52Z</dcterms:modified>
  <dc:identifier>DAECDQQq5z0</dc:identifier>
</cp:coreProperties>
</file>